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6"/>
  </p:notesMasterIdLst>
  <p:sldIdLst>
    <p:sldId id="330" r:id="rId3"/>
    <p:sldId id="479" r:id="rId4"/>
    <p:sldId id="335" r:id="rId5"/>
    <p:sldId id="418" r:id="rId6"/>
    <p:sldId id="419" r:id="rId7"/>
    <p:sldId id="420" r:id="rId8"/>
    <p:sldId id="421" r:id="rId9"/>
    <p:sldId id="422" r:id="rId10"/>
    <p:sldId id="423" r:id="rId11"/>
    <p:sldId id="424" r:id="rId12"/>
    <p:sldId id="485" r:id="rId13"/>
    <p:sldId id="484" r:id="rId14"/>
    <p:sldId id="425" r:id="rId15"/>
    <p:sldId id="426" r:id="rId16"/>
    <p:sldId id="427" r:id="rId17"/>
    <p:sldId id="428" r:id="rId18"/>
    <p:sldId id="486" r:id="rId19"/>
    <p:sldId id="429" r:id="rId20"/>
    <p:sldId id="430" r:id="rId21"/>
    <p:sldId id="431" r:id="rId22"/>
    <p:sldId id="432" r:id="rId23"/>
    <p:sldId id="475" r:id="rId24"/>
    <p:sldId id="476" r:id="rId25"/>
    <p:sldId id="477" r:id="rId26"/>
    <p:sldId id="478" r:id="rId27"/>
    <p:sldId id="437" r:id="rId28"/>
    <p:sldId id="438" r:id="rId29"/>
    <p:sldId id="439" r:id="rId30"/>
    <p:sldId id="440" r:id="rId31"/>
    <p:sldId id="441" r:id="rId32"/>
    <p:sldId id="442" r:id="rId33"/>
    <p:sldId id="443" r:id="rId34"/>
    <p:sldId id="48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059F28-1933-3142-9FBD-01C22AE594CA}" v="24" dt="2020-01-24T11:27:29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/>
    <p:restoredTop sz="96190"/>
  </p:normalViewPr>
  <p:slideViewPr>
    <p:cSldViewPr snapToGrid="0" snapToObjects="1">
      <p:cViewPr varScale="1">
        <p:scale>
          <a:sx n="123" d="100"/>
          <a:sy n="123" d="100"/>
        </p:scale>
        <p:origin x="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ald Ferguson" userId="d4e141de-59d3-4362-b58c-ed2804aa0504" providerId="ADAL" clId="{52D9CEC9-C1A0-8249-A626-210DE28F70FA}"/>
    <pc:docChg chg="undo custSel addSld delSld modSld">
      <pc:chgData name="Donald Ferguson" userId="d4e141de-59d3-4362-b58c-ed2804aa0504" providerId="ADAL" clId="{52D9CEC9-C1A0-8249-A626-210DE28F70FA}" dt="2020-01-20T11:39:41.893" v="1465" actId="20577"/>
      <pc:docMkLst>
        <pc:docMk/>
      </pc:docMkLst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256834678" sldId="335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873907828" sldId="335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229128735" sldId="41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035068582" sldId="41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933903334" sldId="41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4184019916" sldId="41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64607381" sldId="42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845336310" sldId="42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23422917" sldId="421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706821685" sldId="421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713925358" sldId="422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024488609" sldId="422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158185284" sldId="423"/>
        </pc:sldMkLst>
      </pc:sldChg>
      <pc:sldChg chg="modSp add del">
        <pc:chgData name="Donald Ferguson" userId="d4e141de-59d3-4362-b58c-ed2804aa0504" providerId="ADAL" clId="{52D9CEC9-C1A0-8249-A626-210DE28F70FA}" dt="2020-01-20T11:30:47.232" v="528"/>
        <pc:sldMkLst>
          <pc:docMk/>
          <pc:sldMk cId="2423496838" sldId="423"/>
        </pc:sldMkLst>
        <pc:spChg chg="mod">
          <ac:chgData name="Donald Ferguson" userId="d4e141de-59d3-4362-b58c-ed2804aa0504" providerId="ADAL" clId="{52D9CEC9-C1A0-8249-A626-210DE28F70FA}" dt="2020-01-20T11:30:47.232" v="528"/>
          <ac:spMkLst>
            <pc:docMk/>
            <pc:sldMk cId="2423496838" sldId="423"/>
            <ac:spMk id="15362" creationId="{00000000-0000-0000-0000-000000000000}"/>
          </ac:spMkLst>
        </pc:spChg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459338838" sldId="424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192543780" sldId="424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205259289" sldId="425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811403299" sldId="425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35313893" sldId="426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234470530" sldId="426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293742164" sldId="42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550198443" sldId="42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826770160" sldId="42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964251911" sldId="42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595671866" sldId="42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126721129" sldId="42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848873468" sldId="43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388649861" sldId="43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0898495" sldId="431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736323790" sldId="431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197252647" sldId="432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921387689" sldId="432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24965877" sldId="43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059381525" sldId="437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454082763" sldId="438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404912336" sldId="43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81192597" sldId="43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905544373" sldId="43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189081710" sldId="44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332290308" sldId="440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647338408" sldId="441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213474684" sldId="441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666482594" sldId="442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727693846" sldId="442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28789442" sldId="443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818392170" sldId="443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410183287" sldId="444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884002933" sldId="444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204270539" sldId="445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291129266" sldId="445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692358035" sldId="447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560536936" sldId="44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529631036" sldId="44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731730556" sldId="44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34892154" sldId="44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139399103" sldId="44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852747406" sldId="45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750944052" sldId="450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977312287" sldId="451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287918078" sldId="451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115317216" sldId="452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4178798837" sldId="452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68234628" sldId="453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418499619" sldId="453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521869080" sldId="454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011868805" sldId="454"/>
        </pc:sldMkLst>
      </pc:sldChg>
      <pc:sldChg chg="addSp delSp modSp add">
        <pc:chgData name="Donald Ferguson" userId="d4e141de-59d3-4362-b58c-ed2804aa0504" providerId="ADAL" clId="{52D9CEC9-C1A0-8249-A626-210DE28F70FA}" dt="2020-01-10T18:00:48.867" v="28" actId="1076"/>
        <pc:sldMkLst>
          <pc:docMk/>
          <pc:sldMk cId="131465955" sldId="473"/>
        </pc:sldMkLst>
        <pc:spChg chg="add del mod">
          <ac:chgData name="Donald Ferguson" userId="d4e141de-59d3-4362-b58c-ed2804aa0504" providerId="ADAL" clId="{52D9CEC9-C1A0-8249-A626-210DE28F70FA}" dt="2020-01-10T13:23:10.899" v="2" actId="478"/>
          <ac:spMkLst>
            <pc:docMk/>
            <pc:sldMk cId="131465955" sldId="473"/>
            <ac:spMk id="3" creationId="{3242EDA4-2C77-5745-9666-3011719A60B9}"/>
          </ac:spMkLst>
        </pc:spChg>
        <pc:spChg chg="del">
          <ac:chgData name="Donald Ferguson" userId="d4e141de-59d3-4362-b58c-ed2804aa0504" providerId="ADAL" clId="{52D9CEC9-C1A0-8249-A626-210DE28F70FA}" dt="2020-01-10T13:23:08.314" v="1" actId="478"/>
          <ac:spMkLst>
            <pc:docMk/>
            <pc:sldMk cId="131465955" sldId="473"/>
            <ac:spMk id="8" creationId="{59B89218-269F-3F4B-8E96-80F55DC444EB}"/>
          </ac:spMkLst>
        </pc:spChg>
        <pc:spChg chg="mod">
          <ac:chgData name="Donald Ferguson" userId="d4e141de-59d3-4362-b58c-ed2804aa0504" providerId="ADAL" clId="{52D9CEC9-C1A0-8249-A626-210DE28F70FA}" dt="2020-01-10T13:23:19.481" v="17" actId="20577"/>
          <ac:spMkLst>
            <pc:docMk/>
            <pc:sldMk cId="131465955" sldId="473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52D9CEC9-C1A0-8249-A626-210DE28F70FA}" dt="2020-01-10T18:00:44.728" v="27" actId="14100"/>
          <ac:picMkLst>
            <pc:docMk/>
            <pc:sldMk cId="131465955" sldId="473"/>
            <ac:picMk id="2" creationId="{F1CC2EB2-638B-054A-8330-2A7D11166BBE}"/>
          </ac:picMkLst>
        </pc:picChg>
        <pc:picChg chg="add mod">
          <ac:chgData name="Donald Ferguson" userId="d4e141de-59d3-4362-b58c-ed2804aa0504" providerId="ADAL" clId="{52D9CEC9-C1A0-8249-A626-210DE28F70FA}" dt="2020-01-10T18:00:48.867" v="28" actId="1076"/>
          <ac:picMkLst>
            <pc:docMk/>
            <pc:sldMk cId="131465955" sldId="473"/>
            <ac:picMk id="3" creationId="{FF95EA88-3FBD-7E45-86AD-CB13CD047A52}"/>
          </ac:picMkLst>
        </pc:picChg>
      </pc:sldChg>
      <pc:sldChg chg="addSp delSp modSp add">
        <pc:chgData name="Donald Ferguson" userId="d4e141de-59d3-4362-b58c-ed2804aa0504" providerId="ADAL" clId="{52D9CEC9-C1A0-8249-A626-210DE28F70FA}" dt="2020-01-19T11:25:56.827" v="524" actId="14100"/>
        <pc:sldMkLst>
          <pc:docMk/>
          <pc:sldMk cId="1972779085" sldId="474"/>
        </pc:sldMkLst>
        <pc:spChg chg="add mod">
          <ac:chgData name="Donald Ferguson" userId="d4e141de-59d3-4362-b58c-ed2804aa0504" providerId="ADAL" clId="{52D9CEC9-C1A0-8249-A626-210DE28F70FA}" dt="2020-01-11T13:07:21.086" v="36" actId="1076"/>
          <ac:spMkLst>
            <pc:docMk/>
            <pc:sldMk cId="1972779085" sldId="474"/>
            <ac:spMk id="5" creationId="{698A4739-F51F-2445-A4E6-FD72816D9249}"/>
          </ac:spMkLst>
        </pc:spChg>
        <pc:spChg chg="add mod">
          <ac:chgData name="Donald Ferguson" userId="d4e141de-59d3-4362-b58c-ed2804aa0504" providerId="ADAL" clId="{52D9CEC9-C1A0-8249-A626-210DE28F70FA}" dt="2020-01-11T13:10:32.693" v="64" actId="207"/>
          <ac:spMkLst>
            <pc:docMk/>
            <pc:sldMk cId="1972779085" sldId="474"/>
            <ac:spMk id="6" creationId="{597825CE-66EF-1F4A-90BC-1F82E335FF20}"/>
          </ac:spMkLst>
        </pc:spChg>
        <pc:spChg chg="add mod">
          <ac:chgData name="Donald Ferguson" userId="d4e141de-59d3-4362-b58c-ed2804aa0504" providerId="ADAL" clId="{52D9CEC9-C1A0-8249-A626-210DE28F70FA}" dt="2020-01-11T13:10:16.996" v="63" actId="207"/>
          <ac:spMkLst>
            <pc:docMk/>
            <pc:sldMk cId="1972779085" sldId="474"/>
            <ac:spMk id="11" creationId="{45077AAA-FFAE-F34C-A0A8-7BC5AA4A9DBC}"/>
          </ac:spMkLst>
        </pc:spChg>
        <pc:spChg chg="add mod">
          <ac:chgData name="Donald Ferguson" userId="d4e141de-59d3-4362-b58c-ed2804aa0504" providerId="ADAL" clId="{52D9CEC9-C1A0-8249-A626-210DE28F70FA}" dt="2020-01-11T13:10:32.693" v="64" actId="207"/>
          <ac:spMkLst>
            <pc:docMk/>
            <pc:sldMk cId="1972779085" sldId="474"/>
            <ac:spMk id="13" creationId="{CA43E88B-3A27-E347-99AA-C29AE135EEE7}"/>
          </ac:spMkLst>
        </pc:spChg>
        <pc:spChg chg="add mod">
          <ac:chgData name="Donald Ferguson" userId="d4e141de-59d3-4362-b58c-ed2804aa0504" providerId="ADAL" clId="{52D9CEC9-C1A0-8249-A626-210DE28F70FA}" dt="2020-01-11T13:10:41.426" v="65" actId="207"/>
          <ac:spMkLst>
            <pc:docMk/>
            <pc:sldMk cId="1972779085" sldId="474"/>
            <ac:spMk id="14" creationId="{17835C1F-20D5-2F40-B27F-45E027B36617}"/>
          </ac:spMkLst>
        </pc:spChg>
        <pc:spChg chg="add mod">
          <ac:chgData name="Donald Ferguson" userId="d4e141de-59d3-4362-b58c-ed2804aa0504" providerId="ADAL" clId="{52D9CEC9-C1A0-8249-A626-210DE28F70FA}" dt="2020-01-11T13:10:01.957" v="62" actId="1076"/>
          <ac:spMkLst>
            <pc:docMk/>
            <pc:sldMk cId="1972779085" sldId="474"/>
            <ac:spMk id="15" creationId="{928C1175-FDA4-204E-8A7B-A561AB47D6A9}"/>
          </ac:spMkLst>
        </pc:spChg>
        <pc:spChg chg="add mod">
          <ac:chgData name="Donald Ferguson" userId="d4e141de-59d3-4362-b58c-ed2804aa0504" providerId="ADAL" clId="{52D9CEC9-C1A0-8249-A626-210DE28F70FA}" dt="2020-01-19T11:25:56.827" v="524" actId="14100"/>
          <ac:spMkLst>
            <pc:docMk/>
            <pc:sldMk cId="1972779085" sldId="474"/>
            <ac:spMk id="16" creationId="{9EB744EF-8949-C047-8CDD-1D1C852C713F}"/>
          </ac:spMkLst>
        </pc:spChg>
        <pc:spChg chg="mod">
          <ac:chgData name="Donald Ferguson" userId="d4e141de-59d3-4362-b58c-ed2804aa0504" providerId="ADAL" clId="{52D9CEC9-C1A0-8249-A626-210DE28F70FA}" dt="2020-01-11T13:16:37.433" v="447" actId="20577"/>
          <ac:spMkLst>
            <pc:docMk/>
            <pc:sldMk cId="1972779085" sldId="474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52D9CEC9-C1A0-8249-A626-210DE28F70FA}" dt="2020-01-11T13:06:18.994" v="30" actId="478"/>
          <ac:picMkLst>
            <pc:docMk/>
            <pc:sldMk cId="1972779085" sldId="474"/>
            <ac:picMk id="2" creationId="{F1CC2EB2-638B-054A-8330-2A7D11166BBE}"/>
          </ac:picMkLst>
        </pc:picChg>
        <pc:picChg chg="del">
          <ac:chgData name="Donald Ferguson" userId="d4e141de-59d3-4362-b58c-ed2804aa0504" providerId="ADAL" clId="{52D9CEC9-C1A0-8249-A626-210DE28F70FA}" dt="2020-01-11T13:06:21.054" v="31" actId="478"/>
          <ac:picMkLst>
            <pc:docMk/>
            <pc:sldMk cId="1972779085" sldId="474"/>
            <ac:picMk id="3" creationId="{FF95EA88-3FBD-7E45-86AD-CB13CD047A52}"/>
          </ac:picMkLst>
        </pc:picChg>
        <pc:picChg chg="add mod">
          <ac:chgData name="Donald Ferguson" userId="d4e141de-59d3-4362-b58c-ed2804aa0504" providerId="ADAL" clId="{52D9CEC9-C1A0-8249-A626-210DE28F70FA}" dt="2020-01-11T13:09:56.992" v="60" actId="1076"/>
          <ac:picMkLst>
            <pc:docMk/>
            <pc:sldMk cId="1972779085" sldId="474"/>
            <ac:picMk id="4" creationId="{11F9F55F-39C2-984B-BA52-6C04AC81C1F8}"/>
          </ac:picMkLst>
        </pc:picChg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958497492" sldId="475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711882939" sldId="475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930118030" sldId="476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878317614" sldId="476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94900547" sldId="47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374875451" sldId="47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100969593" sldId="47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976921790" sldId="478"/>
        </pc:sldMkLst>
      </pc:sldChg>
      <pc:sldChg chg="modSp add">
        <pc:chgData name="Donald Ferguson" userId="d4e141de-59d3-4362-b58c-ed2804aa0504" providerId="ADAL" clId="{52D9CEC9-C1A0-8249-A626-210DE28F70FA}" dt="2020-01-20T11:39:14.175" v="1439" actId="14100"/>
        <pc:sldMkLst>
          <pc:docMk/>
          <pc:sldMk cId="127081639" sldId="479"/>
        </pc:sldMkLst>
        <pc:spChg chg="mod">
          <ac:chgData name="Donald Ferguson" userId="d4e141de-59d3-4362-b58c-ed2804aa0504" providerId="ADAL" clId="{52D9CEC9-C1A0-8249-A626-210DE28F70FA}" dt="2020-01-20T11:39:14.175" v="1439" actId="14100"/>
          <ac:spMkLst>
            <pc:docMk/>
            <pc:sldMk cId="127081639" sldId="479"/>
            <ac:spMk id="8" creationId="{59B89218-269F-3F4B-8E96-80F55DC444EB}"/>
          </ac:spMkLst>
        </pc:spChg>
        <pc:spChg chg="mod">
          <ac:chgData name="Donald Ferguson" userId="d4e141de-59d3-4362-b58c-ed2804aa0504" providerId="ADAL" clId="{52D9CEC9-C1A0-8249-A626-210DE28F70FA}" dt="2020-01-20T11:33:01.250" v="546" actId="20577"/>
          <ac:spMkLst>
            <pc:docMk/>
            <pc:sldMk cId="127081639" sldId="479"/>
            <ac:spMk id="33794" creationId="{2D8A47D8-DB33-E34B-A433-FC79FD290EAE}"/>
          </ac:spMkLst>
        </pc:spChg>
      </pc:sldChg>
      <pc:sldChg chg="add del">
        <pc:chgData name="Donald Ferguson" userId="d4e141de-59d3-4362-b58c-ed2804aa0504" providerId="ADAL" clId="{52D9CEC9-C1A0-8249-A626-210DE28F70FA}" dt="2020-01-20T11:32:44.689" v="531"/>
        <pc:sldMkLst>
          <pc:docMk/>
          <pc:sldMk cId="1618289532" sldId="479"/>
        </pc:sldMkLst>
      </pc:sldChg>
      <pc:sldChg chg="modSp add">
        <pc:chgData name="Donald Ferguson" userId="d4e141de-59d3-4362-b58c-ed2804aa0504" providerId="ADAL" clId="{52D9CEC9-C1A0-8249-A626-210DE28F70FA}" dt="2020-01-20T11:39:41.893" v="1465" actId="20577"/>
        <pc:sldMkLst>
          <pc:docMk/>
          <pc:sldMk cId="1499283036" sldId="480"/>
        </pc:sldMkLst>
        <pc:spChg chg="mod">
          <ac:chgData name="Donald Ferguson" userId="d4e141de-59d3-4362-b58c-ed2804aa0504" providerId="ADAL" clId="{52D9CEC9-C1A0-8249-A626-210DE28F70FA}" dt="2020-01-20T11:39:29.504" v="1441" actId="20577"/>
          <ac:spMkLst>
            <pc:docMk/>
            <pc:sldMk cId="1499283036" sldId="480"/>
            <ac:spMk id="8" creationId="{59B89218-269F-3F4B-8E96-80F55DC444EB}"/>
          </ac:spMkLst>
        </pc:spChg>
        <pc:spChg chg="mod">
          <ac:chgData name="Donald Ferguson" userId="d4e141de-59d3-4362-b58c-ed2804aa0504" providerId="ADAL" clId="{52D9CEC9-C1A0-8249-A626-210DE28F70FA}" dt="2020-01-20T11:39:41.893" v="1465" actId="20577"/>
          <ac:spMkLst>
            <pc:docMk/>
            <pc:sldMk cId="1499283036" sldId="480"/>
            <ac:spMk id="33794" creationId="{2D8A47D8-DB33-E34B-A433-FC79FD290EAE}"/>
          </ac:spMkLst>
        </pc:spChg>
      </pc:sldChg>
    </pc:docChg>
  </pc:docChgLst>
  <pc:docChgLst>
    <pc:chgData name="Donald Ferguson" userId="d4e141de-59d3-4362-b58c-ed2804aa0504" providerId="ADAL" clId="{CB059F28-1933-3142-9FBD-01C22AE594CA}"/>
    <pc:docChg chg="custSel addSld modSld">
      <pc:chgData name="Donald Ferguson" userId="d4e141de-59d3-4362-b58c-ed2804aa0504" providerId="ADAL" clId="{CB059F28-1933-3142-9FBD-01C22AE594CA}" dt="2020-01-24T11:27:29.714" v="421" actId="207"/>
      <pc:docMkLst>
        <pc:docMk/>
      </pc:docMkLst>
      <pc:sldChg chg="addSp delSp modSp add">
        <pc:chgData name="Donald Ferguson" userId="d4e141de-59d3-4362-b58c-ed2804aa0504" providerId="ADAL" clId="{CB059F28-1933-3142-9FBD-01C22AE594CA}" dt="2020-01-23T16:15:25.236" v="80" actId="20577"/>
        <pc:sldMkLst>
          <pc:docMk/>
          <pc:sldMk cId="2480344304" sldId="481"/>
        </pc:sldMkLst>
        <pc:spChg chg="add del mod">
          <ac:chgData name="Donald Ferguson" userId="d4e141de-59d3-4362-b58c-ed2804aa0504" providerId="ADAL" clId="{CB059F28-1933-3142-9FBD-01C22AE594CA}" dt="2020-01-23T16:10:52.363" v="2" actId="478"/>
          <ac:spMkLst>
            <pc:docMk/>
            <pc:sldMk cId="2480344304" sldId="481"/>
            <ac:spMk id="3" creationId="{8824A0B1-6EE9-124F-BB21-169DFA8CCD9A}"/>
          </ac:spMkLst>
        </pc:spChg>
        <pc:spChg chg="del">
          <ac:chgData name="Donald Ferguson" userId="d4e141de-59d3-4362-b58c-ed2804aa0504" providerId="ADAL" clId="{CB059F28-1933-3142-9FBD-01C22AE594CA}" dt="2020-01-23T16:11:07.933" v="7" actId="478"/>
          <ac:spMkLst>
            <pc:docMk/>
            <pc:sldMk cId="2480344304" sldId="481"/>
            <ac:spMk id="5" creationId="{698A4739-F51F-2445-A4E6-FD72816D9249}"/>
          </ac:spMkLst>
        </pc:spChg>
        <pc:spChg chg="del">
          <ac:chgData name="Donald Ferguson" userId="d4e141de-59d3-4362-b58c-ed2804aa0504" providerId="ADAL" clId="{CB059F28-1933-3142-9FBD-01C22AE594CA}" dt="2020-01-23T16:10:59.082" v="3" actId="478"/>
          <ac:spMkLst>
            <pc:docMk/>
            <pc:sldMk cId="2480344304" sldId="481"/>
            <ac:spMk id="6" creationId="{597825CE-66EF-1F4A-90BC-1F82E335FF20}"/>
          </ac:spMkLst>
        </pc:spChg>
        <pc:spChg chg="del">
          <ac:chgData name="Donald Ferguson" userId="d4e141de-59d3-4362-b58c-ed2804aa0504" providerId="ADAL" clId="{CB059F28-1933-3142-9FBD-01C22AE594CA}" dt="2020-01-23T16:11:05.983" v="6" actId="478"/>
          <ac:spMkLst>
            <pc:docMk/>
            <pc:sldMk cId="2480344304" sldId="481"/>
            <ac:spMk id="11" creationId="{45077AAA-FFAE-F34C-A0A8-7BC5AA4A9DBC}"/>
          </ac:spMkLst>
        </pc:spChg>
        <pc:spChg chg="del">
          <ac:chgData name="Donald Ferguson" userId="d4e141de-59d3-4362-b58c-ed2804aa0504" providerId="ADAL" clId="{CB059F28-1933-3142-9FBD-01C22AE594CA}" dt="2020-01-23T16:10:59.082" v="3" actId="478"/>
          <ac:spMkLst>
            <pc:docMk/>
            <pc:sldMk cId="2480344304" sldId="481"/>
            <ac:spMk id="13" creationId="{CA43E88B-3A27-E347-99AA-C29AE135EEE7}"/>
          </ac:spMkLst>
        </pc:spChg>
        <pc:spChg chg="del">
          <ac:chgData name="Donald Ferguson" userId="d4e141de-59d3-4362-b58c-ed2804aa0504" providerId="ADAL" clId="{CB059F28-1933-3142-9FBD-01C22AE594CA}" dt="2020-01-23T16:11:01.632" v="4" actId="478"/>
          <ac:spMkLst>
            <pc:docMk/>
            <pc:sldMk cId="2480344304" sldId="481"/>
            <ac:spMk id="14" creationId="{17835C1F-20D5-2F40-B27F-45E027B36617}"/>
          </ac:spMkLst>
        </pc:spChg>
        <pc:spChg chg="del">
          <ac:chgData name="Donald Ferguson" userId="d4e141de-59d3-4362-b58c-ed2804aa0504" providerId="ADAL" clId="{CB059F28-1933-3142-9FBD-01C22AE594CA}" dt="2020-01-23T16:11:03.628" v="5" actId="478"/>
          <ac:spMkLst>
            <pc:docMk/>
            <pc:sldMk cId="2480344304" sldId="481"/>
            <ac:spMk id="15" creationId="{928C1175-FDA4-204E-8A7B-A561AB47D6A9}"/>
          </ac:spMkLst>
        </pc:spChg>
        <pc:spChg chg="del">
          <ac:chgData name="Donald Ferguson" userId="d4e141de-59d3-4362-b58c-ed2804aa0504" providerId="ADAL" clId="{CB059F28-1933-3142-9FBD-01C22AE594CA}" dt="2020-01-23T16:10:50.054" v="1" actId="478"/>
          <ac:spMkLst>
            <pc:docMk/>
            <pc:sldMk cId="2480344304" sldId="481"/>
            <ac:spMk id="16" creationId="{9EB744EF-8949-C047-8CDD-1D1C852C713F}"/>
          </ac:spMkLst>
        </pc:spChg>
        <pc:spChg chg="add mod">
          <ac:chgData name="Donald Ferguson" userId="d4e141de-59d3-4362-b58c-ed2804aa0504" providerId="ADAL" clId="{CB059F28-1933-3142-9FBD-01C22AE594CA}" dt="2020-01-23T16:15:06.155" v="68" actId="20577"/>
          <ac:spMkLst>
            <pc:docMk/>
            <pc:sldMk cId="2480344304" sldId="481"/>
            <ac:spMk id="17" creationId="{5199634A-674C-2F41-8AD9-E3B8C060DF08}"/>
          </ac:spMkLst>
        </pc:spChg>
        <pc:spChg chg="add mod">
          <ac:chgData name="Donald Ferguson" userId="d4e141de-59d3-4362-b58c-ed2804aa0504" providerId="ADAL" clId="{CB059F28-1933-3142-9FBD-01C22AE594CA}" dt="2020-01-23T16:15:14.329" v="71" actId="20577"/>
          <ac:spMkLst>
            <pc:docMk/>
            <pc:sldMk cId="2480344304" sldId="481"/>
            <ac:spMk id="18" creationId="{42BA65B1-0CC2-3247-9BF3-E0BF61356A3D}"/>
          </ac:spMkLst>
        </pc:spChg>
        <pc:spChg chg="mod">
          <ac:chgData name="Donald Ferguson" userId="d4e141de-59d3-4362-b58c-ed2804aa0504" providerId="ADAL" clId="{CB059F28-1933-3142-9FBD-01C22AE594CA}" dt="2020-01-23T16:15:25.236" v="80" actId="20577"/>
          <ac:spMkLst>
            <pc:docMk/>
            <pc:sldMk cId="2480344304" sldId="481"/>
            <ac:spMk id="33794" creationId="{2D8A47D8-DB33-E34B-A433-FC79FD290EAE}"/>
          </ac:spMkLst>
        </pc:spChg>
        <pc:picChg chg="mod">
          <ac:chgData name="Donald Ferguson" userId="d4e141de-59d3-4362-b58c-ed2804aa0504" providerId="ADAL" clId="{CB059F28-1933-3142-9FBD-01C22AE594CA}" dt="2020-01-23T16:12:16.179" v="9" actId="14100"/>
          <ac:picMkLst>
            <pc:docMk/>
            <pc:sldMk cId="2480344304" sldId="481"/>
            <ac:picMk id="4" creationId="{11F9F55F-39C2-984B-BA52-6C04AC81C1F8}"/>
          </ac:picMkLst>
        </pc:picChg>
      </pc:sldChg>
      <pc:sldChg chg="addSp modSp add">
        <pc:chgData name="Donald Ferguson" userId="d4e141de-59d3-4362-b58c-ed2804aa0504" providerId="ADAL" clId="{CB059F28-1933-3142-9FBD-01C22AE594CA}" dt="2020-01-23T16:20:50.968" v="205" actId="207"/>
        <pc:sldMkLst>
          <pc:docMk/>
          <pc:sldMk cId="3305486357" sldId="482"/>
        </pc:sldMkLst>
        <pc:spChg chg="add mod">
          <ac:chgData name="Donald Ferguson" userId="d4e141de-59d3-4362-b58c-ed2804aa0504" providerId="ADAL" clId="{CB059F28-1933-3142-9FBD-01C22AE594CA}" dt="2020-01-23T16:19:49.746" v="148" actId="1076"/>
          <ac:spMkLst>
            <pc:docMk/>
            <pc:sldMk cId="3305486357" sldId="482"/>
            <ac:spMk id="2" creationId="{C1ABA144-BD59-954C-9616-46077AF15481}"/>
          </ac:spMkLst>
        </pc:spChg>
        <pc:spChg chg="add mod">
          <ac:chgData name="Donald Ferguson" userId="d4e141de-59d3-4362-b58c-ed2804aa0504" providerId="ADAL" clId="{CB059F28-1933-3142-9FBD-01C22AE594CA}" dt="2020-01-23T16:20:50.968" v="205" actId="207"/>
          <ac:spMkLst>
            <pc:docMk/>
            <pc:sldMk cId="3305486357" sldId="482"/>
            <ac:spMk id="3" creationId="{6C2B4F55-1C7B-C44B-9F05-41681B5E9239}"/>
          </ac:spMkLst>
        </pc:spChg>
        <pc:spChg chg="add mod">
          <ac:chgData name="Donald Ferguson" userId="d4e141de-59d3-4362-b58c-ed2804aa0504" providerId="ADAL" clId="{CB059F28-1933-3142-9FBD-01C22AE594CA}" dt="2020-01-23T16:19:49.746" v="148" actId="1076"/>
          <ac:spMkLst>
            <pc:docMk/>
            <pc:sldMk cId="3305486357" sldId="482"/>
            <ac:spMk id="11" creationId="{D0EBB589-3422-4743-8DD9-9F283BBECE77}"/>
          </ac:spMkLst>
        </pc:spChg>
        <pc:spChg chg="add mod">
          <ac:chgData name="Donald Ferguson" userId="d4e141de-59d3-4362-b58c-ed2804aa0504" providerId="ADAL" clId="{CB059F28-1933-3142-9FBD-01C22AE594CA}" dt="2020-01-23T16:19:49.746" v="148" actId="1076"/>
          <ac:spMkLst>
            <pc:docMk/>
            <pc:sldMk cId="3305486357" sldId="482"/>
            <ac:spMk id="12" creationId="{BBE3C0D3-6EFE-F544-A6F0-CC7CCF66C233}"/>
          </ac:spMkLst>
        </pc:spChg>
        <pc:spChg chg="mod">
          <ac:chgData name="Donald Ferguson" userId="d4e141de-59d3-4362-b58c-ed2804aa0504" providerId="ADAL" clId="{CB059F28-1933-3142-9FBD-01C22AE594CA}" dt="2020-01-23T16:18:36.044" v="84" actId="1076"/>
          <ac:spMkLst>
            <pc:docMk/>
            <pc:sldMk cId="3305486357" sldId="482"/>
            <ac:spMk id="17" creationId="{5199634A-674C-2F41-8AD9-E3B8C060DF08}"/>
          </ac:spMkLst>
        </pc:spChg>
        <pc:spChg chg="mod">
          <ac:chgData name="Donald Ferguson" userId="d4e141de-59d3-4362-b58c-ed2804aa0504" providerId="ADAL" clId="{CB059F28-1933-3142-9FBD-01C22AE594CA}" dt="2020-01-23T16:18:33.330" v="83" actId="1076"/>
          <ac:spMkLst>
            <pc:docMk/>
            <pc:sldMk cId="3305486357" sldId="482"/>
            <ac:spMk id="18" creationId="{42BA65B1-0CC2-3247-9BF3-E0BF61356A3D}"/>
          </ac:spMkLst>
        </pc:spChg>
        <pc:spChg chg="mod">
          <ac:chgData name="Donald Ferguson" userId="d4e141de-59d3-4362-b58c-ed2804aa0504" providerId="ADAL" clId="{CB059F28-1933-3142-9FBD-01C22AE594CA}" dt="2020-01-23T16:18:58.394" v="128" actId="20577"/>
          <ac:spMkLst>
            <pc:docMk/>
            <pc:sldMk cId="3305486357" sldId="482"/>
            <ac:spMk id="33794" creationId="{2D8A47D8-DB33-E34B-A433-FC79FD290EAE}"/>
          </ac:spMkLst>
        </pc:spChg>
        <pc:picChg chg="mod">
          <ac:chgData name="Donald Ferguson" userId="d4e141de-59d3-4362-b58c-ed2804aa0504" providerId="ADAL" clId="{CB059F28-1933-3142-9FBD-01C22AE594CA}" dt="2020-01-23T16:18:29.956" v="82" actId="1076"/>
          <ac:picMkLst>
            <pc:docMk/>
            <pc:sldMk cId="3305486357" sldId="482"/>
            <ac:picMk id="4" creationId="{11F9F55F-39C2-984B-BA52-6C04AC81C1F8}"/>
          </ac:picMkLst>
        </pc:picChg>
      </pc:sldChg>
      <pc:sldChg chg="addSp delSp modSp add">
        <pc:chgData name="Donald Ferguson" userId="d4e141de-59d3-4362-b58c-ed2804aa0504" providerId="ADAL" clId="{CB059F28-1933-3142-9FBD-01C22AE594CA}" dt="2020-01-24T11:27:29.714" v="421" actId="207"/>
        <pc:sldMkLst>
          <pc:docMk/>
          <pc:sldMk cId="81682958" sldId="483"/>
        </pc:sldMkLst>
        <pc:spChg chg="add del mod">
          <ac:chgData name="Donald Ferguson" userId="d4e141de-59d3-4362-b58c-ed2804aa0504" providerId="ADAL" clId="{CB059F28-1933-3142-9FBD-01C22AE594CA}" dt="2020-01-24T10:53:36.813" v="208" actId="478"/>
          <ac:spMkLst>
            <pc:docMk/>
            <pc:sldMk cId="81682958" sldId="483"/>
            <ac:spMk id="3" creationId="{7D6F0256-B9C2-C24D-946B-1EE55243B265}"/>
          </ac:spMkLst>
        </pc:spChg>
        <pc:spChg chg="del">
          <ac:chgData name="Donald Ferguson" userId="d4e141de-59d3-4362-b58c-ed2804aa0504" providerId="ADAL" clId="{CB059F28-1933-3142-9FBD-01C22AE594CA}" dt="2020-01-24T10:53:33.127" v="207" actId="478"/>
          <ac:spMkLst>
            <pc:docMk/>
            <pc:sldMk cId="81682958" sldId="483"/>
            <ac:spMk id="8" creationId="{59B89218-269F-3F4B-8E96-80F55DC444EB}"/>
          </ac:spMkLst>
        </pc:spChg>
        <pc:spChg chg="add mod">
          <ac:chgData name="Donald Ferguson" userId="d4e141de-59d3-4362-b58c-ed2804aa0504" providerId="ADAL" clId="{CB059F28-1933-3142-9FBD-01C22AE594CA}" dt="2020-01-24T11:27:08.834" v="402" actId="1076"/>
          <ac:spMkLst>
            <pc:docMk/>
            <pc:sldMk cId="81682958" sldId="483"/>
            <ac:spMk id="9" creationId="{C3ACAC4E-85C3-9648-8DA6-88B5432C7B44}"/>
          </ac:spMkLst>
        </pc:spChg>
        <pc:spChg chg="add mod">
          <ac:chgData name="Donald Ferguson" userId="d4e141de-59d3-4362-b58c-ed2804aa0504" providerId="ADAL" clId="{CB059F28-1933-3142-9FBD-01C22AE594CA}" dt="2020-01-24T11:27:29.714" v="421" actId="207"/>
          <ac:spMkLst>
            <pc:docMk/>
            <pc:sldMk cId="81682958" sldId="483"/>
            <ac:spMk id="11" creationId="{9115714F-2F08-3D49-9878-24C5F476977C}"/>
          </ac:spMkLst>
        </pc:spChg>
        <pc:spChg chg="add mod">
          <ac:chgData name="Donald Ferguson" userId="d4e141de-59d3-4362-b58c-ed2804aa0504" providerId="ADAL" clId="{CB059F28-1933-3142-9FBD-01C22AE594CA}" dt="2020-01-24T11:25:29.547" v="355" actId="20577"/>
          <ac:spMkLst>
            <pc:docMk/>
            <pc:sldMk cId="81682958" sldId="483"/>
            <ac:spMk id="14" creationId="{9F6A65D2-B477-5744-907F-37157E5A8E61}"/>
          </ac:spMkLst>
        </pc:spChg>
        <pc:spChg chg="add mod">
          <ac:chgData name="Donald Ferguson" userId="d4e141de-59d3-4362-b58c-ed2804aa0504" providerId="ADAL" clId="{CB059F28-1933-3142-9FBD-01C22AE594CA}" dt="2020-01-24T11:25:42.780" v="369" actId="20577"/>
          <ac:spMkLst>
            <pc:docMk/>
            <pc:sldMk cId="81682958" sldId="483"/>
            <ac:spMk id="15" creationId="{F45770D6-CFBD-594D-BF63-05831118E4DB}"/>
          </ac:spMkLst>
        </pc:spChg>
        <pc:spChg chg="add mod">
          <ac:chgData name="Donald Ferguson" userId="d4e141de-59d3-4362-b58c-ed2804aa0504" providerId="ADAL" clId="{CB059F28-1933-3142-9FBD-01C22AE594CA}" dt="2020-01-24T11:26:15.573" v="395" actId="1076"/>
          <ac:spMkLst>
            <pc:docMk/>
            <pc:sldMk cId="81682958" sldId="483"/>
            <ac:spMk id="16" creationId="{5DE9665F-47DB-A242-86A5-1E786EE1693F}"/>
          </ac:spMkLst>
        </pc:spChg>
        <pc:spChg chg="mod">
          <ac:chgData name="Donald Ferguson" userId="d4e141de-59d3-4362-b58c-ed2804aa0504" providerId="ADAL" clId="{CB059F28-1933-3142-9FBD-01C22AE594CA}" dt="2020-01-24T11:23:29.926" v="263" actId="404"/>
          <ac:spMkLst>
            <pc:docMk/>
            <pc:sldMk cId="81682958" sldId="483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CB059F28-1933-3142-9FBD-01C22AE594CA}" dt="2020-01-24T10:54:52.757" v="253" actId="1076"/>
          <ac:picMkLst>
            <pc:docMk/>
            <pc:sldMk cId="81682958" sldId="483"/>
            <ac:picMk id="4" creationId="{9232AE13-96B6-7A44-B9BF-BCAC0E18832B}"/>
          </ac:picMkLst>
        </pc:picChg>
        <pc:picChg chg="add mod">
          <ac:chgData name="Donald Ferguson" userId="d4e141de-59d3-4362-b58c-ed2804aa0504" providerId="ADAL" clId="{CB059F28-1933-3142-9FBD-01C22AE594CA}" dt="2020-01-24T11:27:02.725" v="401" actId="1582"/>
          <ac:picMkLst>
            <pc:docMk/>
            <pc:sldMk cId="81682958" sldId="483"/>
            <ac:picMk id="5" creationId="{7B0F7FBC-6A56-1C43-BBF3-A0A6ED72E9AD}"/>
          </ac:picMkLst>
        </pc:picChg>
        <pc:picChg chg="add mod">
          <ac:chgData name="Donald Ferguson" userId="d4e141de-59d3-4362-b58c-ed2804aa0504" providerId="ADAL" clId="{CB059F28-1933-3142-9FBD-01C22AE594CA}" dt="2020-01-24T11:25:05.485" v="329" actId="1076"/>
          <ac:picMkLst>
            <pc:docMk/>
            <pc:sldMk cId="81682958" sldId="483"/>
            <ac:picMk id="6" creationId="{8405CB2D-43EE-A440-92AA-EA1321C070C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9/10/20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E4010D-B469-485C-9478-EC8472477B6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711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3637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774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9A1746-BC92-49CA-A120-ACAD23E1374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941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7DE4E5-79F5-4AF4-9119-D11AC2C04A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902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D16834-209D-4E76-8929-855939541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771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AA96B3-F44A-462E-9F3B-FC947B143E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78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384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9A1746-BC92-49CA-A120-ACAD23E1374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657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368658-0DFD-4DB0-8AA5-9E00D975953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246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181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771A0E-559D-43D5-85C1-2D375155CEF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1498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771A0E-559D-43D5-85C1-2D375155CEF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357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E3BFCD-61F2-489C-9C66-EB1B41452C5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45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C0252F-502D-463C-A8AA-53AD833A94B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43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C0252F-502D-463C-A8AA-53AD833A94B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784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AE4D7F-1E33-42F8-B511-F7C8C40A7E4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349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E1106A-09D7-4CBD-A5F5-BE222B3FA3D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0761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E1106A-09D7-4CBD-A5F5-BE222B3FA3D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311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9B9DFD-DF31-43CC-8BBB-94C6B775DF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1802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9B9DFD-DF31-43CC-8BBB-94C6B775DF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582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9484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9B9DFD-DF31-43CC-8BBB-94C6B775DF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1939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A03AE4-EA27-469C-8E49-6A6D23865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898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692E26-C62E-47DD-B019-6402D6B972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4371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392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B8CAD7-46FF-4242-BDA5-2263185C4B8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740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22" tIns="46511" rIns="93022" bIns="46511" anchor="b"/>
          <a:lstStyle/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799AF1-7295-4E0B-8743-1CC5B98377B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793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22" tIns="46511" rIns="93022" bIns="46511" anchor="b"/>
          <a:lstStyle/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799AF1-7295-4E0B-8743-1CC5B98377B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7735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16B392-AB16-433E-A341-C08B2964F80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622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2E42CA-A09A-4793-8A18-57204D130B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805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582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1677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1828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3800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092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0073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875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54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36873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7336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8279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675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7527" y="1093789"/>
            <a:ext cx="1030335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5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1.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9677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b-book.com/db7/university-lab-dir/sample_tables-dir/index.html" TargetMode="External"/><Relationship Id="rId3" Type="http://schemas.openxmlformats.org/officeDocument/2006/relationships/image" Target="../media/image3.emf"/><Relationship Id="rId7" Type="http://schemas.openxmlformats.org/officeDocument/2006/relationships/hyperlink" Target="https://docs.anaconda.com/anaconda/install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mysql.com/downloads/workbench/" TargetMode="External"/><Relationship Id="rId5" Type="http://schemas.openxmlformats.org/officeDocument/2006/relationships/hyperlink" Target="https://dev.mysql.com/downloads/mysql/" TargetMode="External"/><Relationship Id="rId4" Type="http://schemas.openxmlformats.org/officeDocument/2006/relationships/hyperlink" Target="https://dev.mysql.com/doc/refman/8.0/en/installing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1keydata.com/datawarehousing/data-modeling-levels.html" TargetMode="External"/><Relationship Id="rId3" Type="http://schemas.openxmlformats.org/officeDocument/2006/relationships/image" Target="../media/image3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hyperlink" Target="https://ehikioya.com/conceptual-logical-physical-database-modeling/" TargetMode="External"/><Relationship Id="rId4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1: Introduction, Course Overview, Core Concepts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University Database Example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45023"/>
            <a:ext cx="7638802" cy="4903787"/>
          </a:xfrm>
        </p:spPr>
        <p:txBody>
          <a:bodyPr/>
          <a:lstStyle/>
          <a:p>
            <a:r>
              <a:rPr lang="en-US" altLang="en-US" dirty="0"/>
              <a:t>In this text we will be using a university database to illustrate all the concepts</a:t>
            </a:r>
          </a:p>
          <a:p>
            <a:r>
              <a:rPr lang="en-US" altLang="en-US" dirty="0"/>
              <a:t>Data consists of information about:</a:t>
            </a:r>
          </a:p>
          <a:p>
            <a:pPr lvl="1"/>
            <a:r>
              <a:rPr lang="en-US" altLang="en-US" dirty="0"/>
              <a:t>Students</a:t>
            </a:r>
          </a:p>
          <a:p>
            <a:pPr lvl="1"/>
            <a:r>
              <a:rPr lang="en-US" altLang="en-US" dirty="0"/>
              <a:t>Instructors</a:t>
            </a:r>
          </a:p>
          <a:p>
            <a:pPr lvl="1"/>
            <a:r>
              <a:rPr lang="en-US" altLang="en-US" dirty="0"/>
              <a:t>Classes</a:t>
            </a:r>
          </a:p>
          <a:p>
            <a:r>
              <a:rPr lang="en-US" altLang="en-US" dirty="0"/>
              <a:t>Application program examples:</a:t>
            </a:r>
          </a:p>
          <a:p>
            <a:pPr lvl="1"/>
            <a:r>
              <a:rPr lang="en-US" altLang="en-US" dirty="0"/>
              <a:t>Add new students, instructors, and courses</a:t>
            </a:r>
          </a:p>
          <a:p>
            <a:pPr lvl="1"/>
            <a:r>
              <a:rPr lang="en-US" altLang="en-US" dirty="0"/>
              <a:t>Register students for courses, and generate class rosters</a:t>
            </a:r>
          </a:p>
          <a:p>
            <a:pPr lvl="1"/>
            <a:r>
              <a:rPr lang="en-US" altLang="en-US" dirty="0"/>
              <a:t>Assign grades to students, compute grade point averages (GPA) and generate transcripts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59338838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65324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University Database from Textbook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4D3F7-B7D9-0A4B-ACC1-28A9EA783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18" y="817439"/>
            <a:ext cx="7280273" cy="52231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25AA1C-0257-4F46-8741-A3ED725DD4D0}"/>
              </a:ext>
            </a:extLst>
          </p:cNvPr>
          <p:cNvSpPr/>
          <p:nvPr/>
        </p:nvSpPr>
        <p:spPr>
          <a:xfrm>
            <a:off x="4373368" y="1405143"/>
            <a:ext cx="73822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www.db-book.com</a:t>
            </a:r>
            <a:r>
              <a:rPr lang="en-US" sz="3200" dirty="0"/>
              <a:t>/db7/</a:t>
            </a:r>
            <a:r>
              <a:rPr lang="en-US" sz="3200" dirty="0" err="1"/>
              <a:t>index.html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48461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65324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University Database from textbook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852054"/>
            <a:ext cx="11778953" cy="5371521"/>
          </a:xfrm>
        </p:spPr>
        <p:txBody>
          <a:bodyPr>
            <a:noAutofit/>
          </a:bodyPr>
          <a:lstStyle/>
          <a:p>
            <a:r>
              <a:rPr lang="en-US" sz="2000" dirty="0"/>
              <a:t>Software installation:</a:t>
            </a:r>
          </a:p>
          <a:p>
            <a:pPr lvl="1"/>
            <a:r>
              <a:rPr lang="en-US" sz="1800" dirty="0"/>
              <a:t>Download and install MySQL Server Community Edition V8.0 on your laptop.</a:t>
            </a:r>
          </a:p>
          <a:p>
            <a:pPr lvl="2"/>
            <a:r>
              <a:rPr lang="en-US" sz="1400" dirty="0">
                <a:hlinkClick r:id="rId4"/>
              </a:rPr>
              <a:t>https://dev.mysql.com/doc/refman/8.0/en/installing.html</a:t>
            </a:r>
            <a:endParaRPr lang="en-US" sz="1400" dirty="0"/>
          </a:p>
          <a:p>
            <a:pPr lvl="2"/>
            <a:r>
              <a:rPr lang="en-US" sz="1400" dirty="0">
                <a:hlinkClick r:id="rId5"/>
              </a:rPr>
              <a:t>https://dev.mysql.com/downloads/mysql/</a:t>
            </a:r>
            <a:endParaRPr lang="en-US" sz="1400" dirty="0"/>
          </a:p>
          <a:p>
            <a:pPr lvl="1"/>
            <a:r>
              <a:rPr lang="en-US" sz="1800" dirty="0"/>
              <a:t>Download and install MySQL Workbench V8</a:t>
            </a:r>
          </a:p>
          <a:p>
            <a:pPr lvl="2"/>
            <a:r>
              <a:rPr lang="en-US" sz="1400" dirty="0">
                <a:hlinkClick r:id="rId6"/>
              </a:rPr>
              <a:t>https://dev.mysql.com/downloads/workbench/</a:t>
            </a:r>
            <a:endParaRPr lang="en-US" sz="1400" dirty="0"/>
          </a:p>
          <a:p>
            <a:pPr lvl="1"/>
            <a:r>
              <a:rPr lang="en-US" sz="1800" dirty="0"/>
              <a:t>Download and install Anaconda:</a:t>
            </a:r>
          </a:p>
          <a:p>
            <a:pPr lvl="2"/>
            <a:r>
              <a:rPr lang="en-US" sz="1400" dirty="0">
                <a:hlinkClick r:id="rId7"/>
              </a:rPr>
              <a:t>https://docs.anaconda.com/anaconda/install/</a:t>
            </a:r>
            <a:endParaRPr lang="en-US" sz="1400" dirty="0"/>
          </a:p>
          <a:p>
            <a:r>
              <a:rPr lang="en-US" sz="2000" dirty="0"/>
              <a:t>I will demo and record the installation. This is a little hard for me because I already have all of this installed.</a:t>
            </a:r>
          </a:p>
          <a:p>
            <a:r>
              <a:rPr lang="en-US" sz="2000" dirty="0"/>
              <a:t>Start MySQL Workbench, connect to DB server, create a schema W1111F20.</a:t>
            </a:r>
          </a:p>
          <a:p>
            <a:r>
              <a:rPr lang="en-US" sz="2000" dirty="0"/>
              <a:t>Install sample databases:</a:t>
            </a:r>
          </a:p>
          <a:p>
            <a:pPr lvl="1"/>
            <a:r>
              <a:rPr lang="en-US" sz="1800" dirty="0"/>
              <a:t>Download the sample database. Use the DDL version without drop table.</a:t>
            </a:r>
            <a:br>
              <a:rPr lang="en-US" sz="1800" dirty="0"/>
            </a:br>
            <a:r>
              <a:rPr lang="en-US" sz="1800" dirty="0">
                <a:hlinkClick r:id="rId8"/>
              </a:rPr>
              <a:t>https://www.db-book.com/db7/university-lab-dir/sample_tables-dir/index.html</a:t>
            </a:r>
            <a:endParaRPr lang="en-US" sz="1800" dirty="0"/>
          </a:p>
          <a:p>
            <a:pPr lvl="1"/>
            <a:r>
              <a:rPr lang="en-US" sz="1800" dirty="0"/>
              <a:t>Download the script to load the data.</a:t>
            </a:r>
          </a:p>
          <a:p>
            <a:pPr lvl="1"/>
            <a:r>
              <a:rPr lang="en-US" sz="1800" dirty="0"/>
              <a:t>Open the SQL scripts and execute the scripts, starting with create DDL script.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218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View of Data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29811"/>
            <a:ext cx="7647680" cy="4895503"/>
          </a:xfrm>
        </p:spPr>
        <p:txBody>
          <a:bodyPr/>
          <a:lstStyle/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A database system is a collection of interrelated data and a set of programs that allow users to access and modify these data. </a:t>
            </a:r>
          </a:p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A major purpose of a database system is to provide users with an abstract view of the data.</a:t>
            </a:r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Data models</a:t>
            </a:r>
          </a:p>
          <a:p>
            <a:pPr lvl="2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A collection of conceptual tools for describing data, data relationships, data semantics, and consistency constraints.</a:t>
            </a:r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Data abstraction</a:t>
            </a:r>
          </a:p>
          <a:p>
            <a:pPr lvl="2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Hide the complexity  of data structures to represent data in the database from users through several levels of data abstraction.</a:t>
            </a:r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endParaRPr lang="en-US" altLang="en-US" dirty="0"/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1403299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 Models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57216"/>
            <a:ext cx="7802626" cy="4819329"/>
          </a:xfrm>
        </p:spPr>
        <p:txBody>
          <a:bodyPr/>
          <a:lstStyle/>
          <a:p>
            <a:r>
              <a:rPr lang="en-US" altLang="en-US" dirty="0"/>
              <a:t>A collection of tools for describing 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Data 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Data relationships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Data semantics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Data constraints</a:t>
            </a:r>
          </a:p>
          <a:p>
            <a:r>
              <a:rPr lang="en-US" altLang="en-US" dirty="0"/>
              <a:t>Relational model</a:t>
            </a:r>
          </a:p>
          <a:p>
            <a:r>
              <a:rPr lang="en-US" altLang="en-US" dirty="0"/>
              <a:t>Entity-Relationship data model (mainly for database design) </a:t>
            </a:r>
          </a:p>
          <a:p>
            <a:r>
              <a:rPr lang="en-US" altLang="en-US" dirty="0"/>
              <a:t>Object-based data models (Object-oriented and Object-relational)</a:t>
            </a:r>
          </a:p>
          <a:p>
            <a:r>
              <a:rPr lang="en-US" altLang="en-US" dirty="0"/>
              <a:t>Semi-structured data model  (XML)</a:t>
            </a:r>
          </a:p>
          <a:p>
            <a:r>
              <a:rPr lang="en-US" altLang="en-US" dirty="0"/>
              <a:t>Other older models:</a:t>
            </a:r>
          </a:p>
          <a:p>
            <a:pPr lvl="1"/>
            <a:r>
              <a:rPr lang="en-US" altLang="en-US" dirty="0"/>
              <a:t>Network model </a:t>
            </a:r>
          </a:p>
          <a:p>
            <a:pPr lvl="1"/>
            <a:r>
              <a:rPr lang="en-US" altLang="en-US" dirty="0"/>
              <a:t>Hierarchical model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5313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Relational Model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191327"/>
            <a:ext cx="7924546" cy="1490914"/>
          </a:xfrm>
        </p:spPr>
        <p:txBody>
          <a:bodyPr/>
          <a:lstStyle/>
          <a:p>
            <a:r>
              <a:rPr lang="en-US" altLang="en-US" dirty="0"/>
              <a:t>All the data is stored in various tables.</a:t>
            </a:r>
          </a:p>
          <a:p>
            <a:r>
              <a:rPr lang="en-US" altLang="en-US" dirty="0"/>
              <a:t>Example of tabular data in the relational model</a:t>
            </a:r>
          </a:p>
        </p:txBody>
      </p:sp>
      <p:sp>
        <p:nvSpPr>
          <p:cNvPr id="25603" name="Line 31"/>
          <p:cNvSpPr>
            <a:spLocks noChangeShapeType="1"/>
          </p:cNvSpPr>
          <p:nvPr/>
        </p:nvSpPr>
        <p:spPr bwMode="auto">
          <a:xfrm flipH="1">
            <a:off x="6836617" y="2289431"/>
            <a:ext cx="642938" cy="4786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2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5604" name="Text Box 32"/>
          <p:cNvSpPr txBox="1">
            <a:spLocks noChangeArrowheads="1"/>
          </p:cNvSpPr>
          <p:nvPr/>
        </p:nvSpPr>
        <p:spPr bwMode="auto">
          <a:xfrm>
            <a:off x="7064694" y="2012968"/>
            <a:ext cx="7889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</a:rPr>
              <a:t>Columns</a:t>
            </a:r>
          </a:p>
        </p:txBody>
      </p:sp>
      <p:sp>
        <p:nvSpPr>
          <p:cNvPr id="25605" name="Line 33"/>
          <p:cNvSpPr>
            <a:spLocks noChangeShapeType="1"/>
          </p:cNvSpPr>
          <p:nvPr/>
        </p:nvSpPr>
        <p:spPr bwMode="auto">
          <a:xfrm flipH="1">
            <a:off x="6100288" y="2286476"/>
            <a:ext cx="1132285" cy="4679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2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pic>
        <p:nvPicPr>
          <p:cNvPr id="25606" name="Picture 37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30"/>
          <a:stretch>
            <a:fillRect/>
          </a:stretch>
        </p:blipFill>
        <p:spPr bwMode="auto">
          <a:xfrm>
            <a:off x="2282914" y="2854284"/>
            <a:ext cx="5258309" cy="356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Text Box 38"/>
          <p:cNvSpPr txBox="1">
            <a:spLocks noChangeArrowheads="1"/>
          </p:cNvSpPr>
          <p:nvPr/>
        </p:nvSpPr>
        <p:spPr bwMode="auto">
          <a:xfrm>
            <a:off x="8280371" y="3078526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</a:rPr>
              <a:t>Rows</a:t>
            </a:r>
          </a:p>
        </p:txBody>
      </p:sp>
      <p:sp>
        <p:nvSpPr>
          <p:cNvPr id="25608" name="Line 39"/>
          <p:cNvSpPr>
            <a:spLocks noChangeShapeType="1"/>
          </p:cNvSpPr>
          <p:nvPr/>
        </p:nvSpPr>
        <p:spPr bwMode="auto">
          <a:xfrm flipH="1">
            <a:off x="7579090" y="3268646"/>
            <a:ext cx="395288" cy="214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2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5609" name="Line 40"/>
          <p:cNvSpPr>
            <a:spLocks noChangeShapeType="1"/>
          </p:cNvSpPr>
          <p:nvPr/>
        </p:nvSpPr>
        <p:spPr bwMode="auto">
          <a:xfrm flipH="1">
            <a:off x="7532170" y="3292829"/>
            <a:ext cx="395288" cy="18121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2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pic>
        <p:nvPicPr>
          <p:cNvPr id="11" name="Picture 2" descr="Edgar F. Cod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745" y="993387"/>
            <a:ext cx="905257" cy="85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233317" y="1952275"/>
            <a:ext cx="13260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050" b="1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Ted Codd</a:t>
            </a:r>
            <a:br>
              <a:rPr lang="en-IN" sz="1050" b="1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</a:br>
            <a:r>
              <a:rPr lang="en-IN" sz="105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Turing Award 1981</a:t>
            </a:r>
          </a:p>
        </p:txBody>
      </p:sp>
    </p:spTree>
    <p:extLst>
      <p:ext uri="{BB962C8B-B14F-4D97-AF65-F5344CB8AC3E}">
        <p14:creationId xmlns:p14="http://schemas.microsoft.com/office/powerpoint/2010/main" val="3550198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A Sample Relational Database</a:t>
            </a:r>
          </a:p>
        </p:txBody>
      </p:sp>
      <p:pic>
        <p:nvPicPr>
          <p:cNvPr id="27650" name="Picture 3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015" y="1345475"/>
            <a:ext cx="4197313" cy="501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770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65324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Data Modeling and Levels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FC320C-0BAD-C143-8B6F-A54088520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5" y="1151082"/>
            <a:ext cx="4918364" cy="273242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85AC539-3B39-7941-BED7-B638968EF697}"/>
              </a:ext>
            </a:extLst>
          </p:cNvPr>
          <p:cNvSpPr/>
          <p:nvPr/>
        </p:nvSpPr>
        <p:spPr>
          <a:xfrm>
            <a:off x="90054" y="85458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5"/>
              </a:rPr>
              <a:t>https://ehikioya.com/conceptual-logical-physical-database-modeling/</a:t>
            </a:r>
            <a:endParaRPr lang="en-US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C8D13E-9660-594E-A969-94946EDA79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581" y="3527255"/>
            <a:ext cx="6213764" cy="26713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3F164B-7642-9E41-AA1F-9DAAF3462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888" y="596714"/>
            <a:ext cx="4121150" cy="273403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1910A32-A288-264C-929E-16D4CABE5443}"/>
              </a:ext>
            </a:extLst>
          </p:cNvPr>
          <p:cNvSpPr/>
          <p:nvPr/>
        </p:nvSpPr>
        <p:spPr>
          <a:xfrm>
            <a:off x="6726671" y="322576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086D3B-8E21-9F45-ABBA-E2C2DFB72115}"/>
              </a:ext>
            </a:extLst>
          </p:cNvPr>
          <p:cNvSpPr/>
          <p:nvPr/>
        </p:nvSpPr>
        <p:spPr>
          <a:xfrm>
            <a:off x="6331527" y="597685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031C622-7993-A24F-AC81-8690BBDB5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021282"/>
            <a:ext cx="5354781" cy="2239818"/>
          </a:xfrm>
        </p:spPr>
        <p:txBody>
          <a:bodyPr>
            <a:noAutofit/>
          </a:bodyPr>
          <a:lstStyle/>
          <a:p>
            <a:r>
              <a:rPr lang="en-US" sz="2000" dirty="0"/>
              <a:t>It is easy to get carried away with modeling.</a:t>
            </a:r>
            <a:br>
              <a:rPr lang="en-US" sz="2000" dirty="0"/>
            </a:br>
            <a:r>
              <a:rPr lang="en-US" sz="2000" dirty="0"/>
              <a:t>You can spend all your time modeling and </a:t>
            </a:r>
            <a:br>
              <a:rPr lang="en-US" sz="2000" dirty="0"/>
            </a:br>
            <a:r>
              <a:rPr lang="en-US" sz="2000" dirty="0"/>
              <a:t>not actually build the schema.</a:t>
            </a:r>
          </a:p>
          <a:p>
            <a:r>
              <a:rPr lang="en-US" sz="2000" dirty="0"/>
              <a:t>We will use the approaches in class.</a:t>
            </a:r>
          </a:p>
          <a:p>
            <a:r>
              <a:rPr lang="en-US" sz="2000" dirty="0"/>
              <a:t>Mostly to understand concepts and patterns.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76192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Levels of Abstraction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38803" cy="4903787"/>
          </a:xfrm>
        </p:spPr>
        <p:txBody>
          <a:bodyPr/>
          <a:lstStyle/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Physical level</a:t>
            </a:r>
            <a:r>
              <a:rPr lang="en-US" altLang="en-US" dirty="0">
                <a:solidFill>
                  <a:srgbClr val="002060"/>
                </a:solidFill>
              </a:rPr>
              <a:t>:</a:t>
            </a:r>
            <a:r>
              <a:rPr lang="en-US" altLang="en-US" b="1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describes how a record (e.g., instructor) is stored.</a:t>
            </a:r>
          </a:p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Logical level</a:t>
            </a:r>
            <a:r>
              <a:rPr lang="en-US" altLang="en-US" dirty="0">
                <a:solidFill>
                  <a:srgbClr val="002060"/>
                </a:solidFill>
              </a:rPr>
              <a:t>:</a:t>
            </a:r>
            <a:r>
              <a:rPr lang="en-US" altLang="en-US" b="1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describes data stored in database, and the relationships among the data.</a:t>
            </a:r>
          </a:p>
          <a:p>
            <a:pPr lvl="1">
              <a:buNone/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/>
              <a:t>	type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= </a:t>
            </a:r>
            <a:r>
              <a:rPr lang="en-US" altLang="en-US" b="1" dirty="0"/>
              <a:t>record</a:t>
            </a:r>
            <a:endParaRPr lang="en-US" altLang="en-US" dirty="0"/>
          </a:p>
          <a:p>
            <a:pPr lvl="1">
              <a:buNone/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		</a:t>
            </a:r>
            <a:r>
              <a:rPr lang="en-US" altLang="en-US" i="1" dirty="0"/>
              <a:t>ID</a:t>
            </a:r>
            <a:r>
              <a:rPr lang="en-US" altLang="en-US" dirty="0"/>
              <a:t> : string; 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i="1" dirty="0"/>
              <a:t>name</a:t>
            </a:r>
            <a:r>
              <a:rPr lang="en-US" altLang="en-US" dirty="0"/>
              <a:t> : string;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i="1" dirty="0" err="1"/>
              <a:t>dept_name</a:t>
            </a:r>
            <a:r>
              <a:rPr lang="en-US" altLang="en-US" dirty="0"/>
              <a:t> : string;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i="1" dirty="0"/>
              <a:t>salary</a:t>
            </a:r>
            <a:r>
              <a:rPr lang="en-US" altLang="en-US" dirty="0"/>
              <a:t> : integer;</a:t>
            </a:r>
          </a:p>
          <a:p>
            <a:pPr lvl="4">
              <a:buNone/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/>
              <a:t>end</a:t>
            </a:r>
            <a:r>
              <a:rPr lang="en-US" altLang="en-US" dirty="0"/>
              <a:t>;</a:t>
            </a:r>
          </a:p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View level</a:t>
            </a:r>
            <a:r>
              <a:rPr lang="en-US" altLang="en-US" dirty="0">
                <a:solidFill>
                  <a:srgbClr val="002060"/>
                </a:solidFill>
              </a:rPr>
              <a:t>:</a:t>
            </a:r>
            <a:r>
              <a:rPr lang="en-US" altLang="en-US" b="1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application programs hide details of data types.  Views can also hide information (such as an employee</a:t>
            </a:r>
            <a:r>
              <a:rPr lang="ja-JP" altLang="en-US" dirty="0"/>
              <a:t>’</a:t>
            </a:r>
            <a:r>
              <a:rPr lang="en-US" altLang="ja-JP" dirty="0"/>
              <a:t>s salary) for security purposes.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6721129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View of Data</a:t>
            </a:r>
          </a:p>
        </p:txBody>
      </p:sp>
      <p:sp>
        <p:nvSpPr>
          <p:cNvPr id="19458" name="Text Box 3"/>
          <p:cNvSpPr txBox="1">
            <a:spLocks noChangeArrowheads="1"/>
          </p:cNvSpPr>
          <p:nvPr/>
        </p:nvSpPr>
        <p:spPr bwMode="auto">
          <a:xfrm>
            <a:off x="2472691" y="1151972"/>
            <a:ext cx="454913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An architecture for a database system </a:t>
            </a:r>
          </a:p>
        </p:txBody>
      </p:sp>
      <p:pic>
        <p:nvPicPr>
          <p:cNvPr id="1945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710" y="1799807"/>
            <a:ext cx="5012055" cy="2934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873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Lecture Format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44618"/>
            <a:ext cx="11778953" cy="5516482"/>
          </a:xfrm>
        </p:spPr>
        <p:txBody>
          <a:bodyPr>
            <a:noAutofit/>
          </a:bodyPr>
          <a:lstStyle/>
          <a:p>
            <a:r>
              <a:rPr lang="en-US" sz="2400" dirty="0"/>
              <a:t>Unfortunately, some of lectures’ content will jump back and forth between:</a:t>
            </a:r>
          </a:p>
          <a:p>
            <a:pPr lvl="1"/>
            <a:r>
              <a:rPr lang="en-US" sz="1800" dirty="0"/>
              <a:t>PowerPoint slides.</a:t>
            </a:r>
          </a:p>
          <a:p>
            <a:pPr lvl="1"/>
            <a:r>
              <a:rPr lang="en-US" sz="1800" dirty="0" err="1"/>
              <a:t>Jupyter</a:t>
            </a:r>
            <a:r>
              <a:rPr lang="en-US" sz="1800" dirty="0"/>
              <a:t> Notebooks.</a:t>
            </a:r>
          </a:p>
          <a:p>
            <a:pPr lvl="1"/>
            <a:r>
              <a:rPr lang="en-US" sz="1800" dirty="0"/>
              <a:t>PyCharm.</a:t>
            </a:r>
          </a:p>
          <a:p>
            <a:pPr lvl="1"/>
            <a:r>
              <a:rPr lang="en-US" sz="1800" dirty="0" err="1"/>
              <a:t>MySQl</a:t>
            </a:r>
            <a:r>
              <a:rPr lang="en-US" sz="1800" dirty="0"/>
              <a:t> Workbench.</a:t>
            </a:r>
          </a:p>
          <a:p>
            <a:r>
              <a:rPr lang="en-US" sz="2200" dirty="0"/>
              <a:t>Things are a little complicated trying to ensure that the visual experience is good for:</a:t>
            </a:r>
          </a:p>
          <a:p>
            <a:pPr lvl="1"/>
            <a:r>
              <a:rPr lang="en-US" sz="1800" dirty="0"/>
              <a:t>Students in the classroom.</a:t>
            </a:r>
          </a:p>
          <a:p>
            <a:pPr lvl="1"/>
            <a:r>
              <a:rPr lang="en-US" sz="1800" dirty="0"/>
              <a:t>Students watching the class in live stream.</a:t>
            </a:r>
          </a:p>
          <a:p>
            <a:pPr lvl="1"/>
            <a:r>
              <a:rPr lang="en-US" sz="1800" dirty="0"/>
              <a:t>Students watching the lecture recorded.</a:t>
            </a:r>
          </a:p>
          <a:p>
            <a:r>
              <a:rPr lang="en-US" sz="2200" dirty="0"/>
              <a:t>Slides come in three flavors:</a:t>
            </a:r>
          </a:p>
          <a:p>
            <a:pPr lvl="1"/>
            <a:r>
              <a:rPr lang="en-US" sz="1800" dirty="0"/>
              <a:t>I produced.</a:t>
            </a:r>
          </a:p>
          <a:p>
            <a:pPr lvl="1"/>
            <a:r>
              <a:rPr lang="en-US" sz="1800" dirty="0"/>
              <a:t>Directly copies from the lecture slides associated with the textbook.</a:t>
            </a:r>
            <a:br>
              <a:rPr lang="en-US" sz="1800" dirty="0"/>
            </a:br>
            <a:r>
              <a:rPr lang="en-US" sz="1800" dirty="0"/>
              <a:t>(https://</a:t>
            </a:r>
            <a:r>
              <a:rPr lang="en-US" sz="1800" dirty="0" err="1"/>
              <a:t>www.db-book.com</a:t>
            </a:r>
            <a:r>
              <a:rPr lang="en-US" sz="1800" dirty="0"/>
              <a:t>/db7/slides-</a:t>
            </a:r>
            <a:r>
              <a:rPr lang="en-US" sz="1800" dirty="0" err="1"/>
              <a:t>dir</a:t>
            </a:r>
            <a:r>
              <a:rPr lang="en-US" sz="1800" dirty="0"/>
              <a:t>/</a:t>
            </a:r>
            <a:r>
              <a:rPr lang="en-US" sz="1800" dirty="0" err="1"/>
              <a:t>index.html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Slides from the textbook that I have annotated or augmented.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You can tell by the layout. I try to make annotations obvious.</a:t>
            </a:r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7081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78435"/>
            <a:ext cx="807720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Instances and Schemas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201233"/>
            <a:ext cx="7638802" cy="4903787"/>
          </a:xfrm>
        </p:spPr>
        <p:txBody>
          <a:bodyPr/>
          <a:lstStyle/>
          <a:p>
            <a:r>
              <a:rPr lang="en-US" altLang="en-US" dirty="0"/>
              <a:t>Similar to types and variables in programming languages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Logical Schema </a:t>
            </a:r>
            <a:r>
              <a:rPr lang="en-US" altLang="en-US" dirty="0"/>
              <a:t>– the overall logical structure of the database </a:t>
            </a:r>
          </a:p>
          <a:p>
            <a:pPr lvl="1"/>
            <a:r>
              <a:rPr lang="en-US" altLang="en-US" dirty="0"/>
              <a:t>Example: The database consists of information about a set of customers and accounts in a bank and the relationship between them</a:t>
            </a:r>
          </a:p>
          <a:p>
            <a:pPr lvl="2"/>
            <a:r>
              <a:rPr lang="en-US" altLang="en-US" dirty="0"/>
              <a:t>Analogous to type information of a variable in a program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Physical schema </a:t>
            </a:r>
            <a:r>
              <a:rPr lang="en-US" altLang="en-US" dirty="0"/>
              <a:t>– the overall physical  structure of the database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Instance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– the actual content of the database at a particular point in time </a:t>
            </a:r>
          </a:p>
          <a:p>
            <a:pPr lvl="1"/>
            <a:r>
              <a:rPr lang="en-US" altLang="en-US" dirty="0"/>
              <a:t>Analogous to the value of a variable</a:t>
            </a:r>
          </a:p>
        </p:txBody>
      </p:sp>
    </p:spTree>
    <p:extLst>
      <p:ext uri="{BB962C8B-B14F-4D97-AF65-F5344CB8AC3E}">
        <p14:creationId xmlns:p14="http://schemas.microsoft.com/office/powerpoint/2010/main" val="1736323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Physical Data Independence </a:t>
            </a:r>
            <a:endParaRPr lang="en-US" altLang="en-US" dirty="0">
              <a:effectLst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150545"/>
            <a:ext cx="7558904" cy="49037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Physical Data Independence </a:t>
            </a:r>
            <a:r>
              <a:rPr lang="en-US" altLang="en-US" dirty="0"/>
              <a:t>– the ability to modify the physical schema without changing the logical schema</a:t>
            </a:r>
          </a:p>
          <a:p>
            <a:pPr lvl="1"/>
            <a:r>
              <a:rPr lang="en-US" altLang="en-US" dirty="0"/>
              <a:t>Applications depend on the logical schema</a:t>
            </a:r>
          </a:p>
          <a:p>
            <a:pPr lvl="1"/>
            <a:r>
              <a:rPr lang="en-US" altLang="en-US" dirty="0"/>
              <a:t>In general, the interfaces between the various levels and components should be well defined so that changes in some parts do not seriously influence others.</a:t>
            </a:r>
          </a:p>
          <a:p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97252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 Definition Language (DDL)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106943"/>
            <a:ext cx="7401096" cy="4903787"/>
          </a:xfrm>
        </p:spPr>
        <p:txBody>
          <a:bodyPr/>
          <a:lstStyle/>
          <a:p>
            <a:r>
              <a:rPr lang="en-US" altLang="en-US" dirty="0"/>
              <a:t>Specification notation for defining the database schema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Example:	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r>
              <a:rPr lang="en-US" altLang="en-US" dirty="0"/>
              <a:t>DDL compiler generates a set of table templates stored in a </a:t>
            </a:r>
            <a:r>
              <a:rPr lang="en-US" altLang="en-US" b="1" i="1" dirty="0">
                <a:solidFill>
                  <a:srgbClr val="002060"/>
                </a:solidFill>
              </a:rPr>
              <a:t>data dictionary</a:t>
            </a:r>
          </a:p>
          <a:p>
            <a:r>
              <a:rPr lang="en-US" altLang="en-US" dirty="0"/>
              <a:t>Data dictionary contains metadata (i.e., data about data)</a:t>
            </a:r>
          </a:p>
          <a:p>
            <a:pPr lvl="1"/>
            <a:r>
              <a:rPr lang="en-US" altLang="en-US" dirty="0"/>
              <a:t>Database schema </a:t>
            </a:r>
          </a:p>
          <a:p>
            <a:pPr lvl="1"/>
            <a:r>
              <a:rPr lang="en-US" altLang="en-US" dirty="0"/>
              <a:t>Integrity constraints</a:t>
            </a:r>
          </a:p>
          <a:p>
            <a:pPr lvl="2"/>
            <a:r>
              <a:rPr lang="en-US" altLang="en-US" dirty="0"/>
              <a:t>Primary key (ID uniquely identifies instructors)</a:t>
            </a:r>
          </a:p>
          <a:p>
            <a:pPr lvl="1"/>
            <a:r>
              <a:rPr lang="en-US" altLang="en-US" dirty="0"/>
              <a:t>Authorization</a:t>
            </a:r>
          </a:p>
          <a:p>
            <a:pPr lvl="2"/>
            <a:r>
              <a:rPr lang="en-US" altLang="en-US" dirty="0"/>
              <a:t>Who can access what</a:t>
            </a:r>
          </a:p>
        </p:txBody>
      </p:sp>
    </p:spTree>
    <p:extLst>
      <p:ext uri="{BB962C8B-B14F-4D97-AF65-F5344CB8AC3E}">
        <p14:creationId xmlns:p14="http://schemas.microsoft.com/office/powerpoint/2010/main" val="3711882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 Manipulation Language (DML)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093791"/>
            <a:ext cx="7550027" cy="4903787"/>
          </a:xfrm>
        </p:spPr>
        <p:txBody>
          <a:bodyPr/>
          <a:lstStyle/>
          <a:p>
            <a:r>
              <a:rPr lang="en-US" altLang="en-US" dirty="0"/>
              <a:t>Language for accessing and updating the data organized by the appropriate data model</a:t>
            </a:r>
          </a:p>
          <a:p>
            <a:pPr lvl="1"/>
            <a:r>
              <a:rPr lang="en-US" altLang="en-US" dirty="0"/>
              <a:t>DML also known as query language</a:t>
            </a:r>
          </a:p>
          <a:p>
            <a:r>
              <a:rPr lang="en-US" altLang="en-US" dirty="0"/>
              <a:t>Two classes of languages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latin typeface="+mj-lt"/>
                <a:cs typeface="ＭＳ Ｐゴシック" charset="0"/>
              </a:rPr>
              <a:t>Pure </a:t>
            </a:r>
            <a:r>
              <a:rPr lang="en-US" altLang="en-US" dirty="0"/>
              <a:t>– used for proving properties about computational power and for optimization</a:t>
            </a:r>
          </a:p>
          <a:p>
            <a:pPr lvl="2"/>
            <a:r>
              <a:rPr lang="en-US" altLang="en-US" dirty="0"/>
              <a:t>Relational Algebra</a:t>
            </a:r>
          </a:p>
          <a:p>
            <a:pPr lvl="2"/>
            <a:r>
              <a:rPr lang="en-US" altLang="en-US" dirty="0"/>
              <a:t>Tuple relational calculus</a:t>
            </a:r>
          </a:p>
          <a:p>
            <a:pPr lvl="2"/>
            <a:r>
              <a:rPr lang="en-US" altLang="en-US" dirty="0"/>
              <a:t>Domain relational calculus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latin typeface="+mj-lt"/>
                <a:cs typeface="ＭＳ Ｐゴシック" charset="0"/>
              </a:rPr>
              <a:t>Commercial </a:t>
            </a:r>
            <a:r>
              <a:rPr lang="en-US" altLang="en-US" dirty="0"/>
              <a:t>– used in commercial systems</a:t>
            </a:r>
          </a:p>
          <a:p>
            <a:pPr lvl="2"/>
            <a:r>
              <a:rPr lang="en-US" altLang="en-US" dirty="0"/>
              <a:t>SQL is the most widely used commercial language</a:t>
            </a:r>
          </a:p>
          <a:p>
            <a:pPr lvl="1"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8317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 Manipulation Language (Cont.)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30207"/>
            <a:ext cx="7541148" cy="4234274"/>
          </a:xfrm>
        </p:spPr>
        <p:txBody>
          <a:bodyPr/>
          <a:lstStyle/>
          <a:p>
            <a:r>
              <a:rPr lang="en-US" altLang="en-US" dirty="0"/>
              <a:t>There are basically two types of data-manipulation language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cs typeface="ＭＳ Ｐゴシック" charset="0"/>
              </a:rPr>
              <a:t>Procedural DML </a:t>
            </a:r>
            <a:r>
              <a:rPr lang="en-US" altLang="en-US" dirty="0">
                <a:cs typeface="ＭＳ Ｐゴシック" charset="0"/>
              </a:rPr>
              <a:t>--  require a user to specify what data are needed and how to get those data.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cs typeface="ＭＳ Ｐゴシック" charset="0"/>
              </a:rPr>
              <a:t>Declarative DML  </a:t>
            </a:r>
            <a:r>
              <a:rPr lang="en-US" altLang="en-US" dirty="0">
                <a:cs typeface="ＭＳ Ｐゴシック" charset="0"/>
              </a:rPr>
              <a:t>-- require a user to specify what data are needed without specifying how to get those data. </a:t>
            </a:r>
          </a:p>
          <a:p>
            <a:r>
              <a:rPr lang="en-US" altLang="en-US" dirty="0"/>
              <a:t>Declarative DMLs are usually easier to learn and use than are procedural DMLs.  </a:t>
            </a:r>
          </a:p>
          <a:p>
            <a:r>
              <a:rPr lang="en-US" altLang="en-US" dirty="0"/>
              <a:t>Declarative DMLs are also referred to as non-procedural DMLs</a:t>
            </a:r>
          </a:p>
          <a:p>
            <a:r>
              <a:rPr lang="en-US" altLang="en-US" dirty="0"/>
              <a:t>The portion of a DML that involves information retrieval is called a </a:t>
            </a:r>
            <a:r>
              <a:rPr lang="en-US" altLang="en-US" b="1" dirty="0">
                <a:solidFill>
                  <a:srgbClr val="002060"/>
                </a:solidFill>
              </a:rPr>
              <a:t>query</a:t>
            </a:r>
            <a:r>
              <a:rPr lang="en-US" altLang="en-US" dirty="0"/>
              <a:t> language.  </a:t>
            </a:r>
          </a:p>
        </p:txBody>
      </p:sp>
    </p:spTree>
    <p:extLst>
      <p:ext uri="{BB962C8B-B14F-4D97-AF65-F5344CB8AC3E}">
        <p14:creationId xmlns:p14="http://schemas.microsoft.com/office/powerpoint/2010/main" val="2374875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SQL Query Language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143359"/>
            <a:ext cx="7603292" cy="4806338"/>
          </a:xfrm>
        </p:spPr>
        <p:txBody>
          <a:bodyPr/>
          <a:lstStyle/>
          <a:p>
            <a:r>
              <a:rPr lang="en-US" altLang="en-US" dirty="0"/>
              <a:t>SQL  query language is nonprocedural. A query takes as input several tables (possibly only one) and always returns a single table.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Example 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ja-JP" dirty="0"/>
              <a:t>'Comp. Sci.'</a:t>
            </a:r>
            <a:endParaRPr lang="en-US" altLang="en-US" dirty="0"/>
          </a:p>
          <a:p>
            <a:r>
              <a:rPr lang="en-US" altLang="en-US" dirty="0"/>
              <a:t>SQL is </a:t>
            </a:r>
            <a:r>
              <a:rPr lang="en-US" altLang="en-US" b="1" dirty="0">
                <a:solidFill>
                  <a:srgbClr val="002060"/>
                </a:solidFill>
              </a:rPr>
              <a:t>NOT</a:t>
            </a:r>
            <a:r>
              <a:rPr lang="en-US" altLang="en-US" dirty="0"/>
              <a:t> a Turing machine equivalent language</a:t>
            </a:r>
          </a:p>
          <a:p>
            <a:r>
              <a:rPr lang="en-US" altLang="en-US" dirty="0"/>
              <a:t>To be able to compute complex functions SQL is usually embedded in some higher-level language</a:t>
            </a:r>
          </a:p>
          <a:p>
            <a:r>
              <a:rPr lang="en-US" altLang="en-US" dirty="0"/>
              <a:t>Application programs generally access databases through one of</a:t>
            </a:r>
          </a:p>
          <a:p>
            <a:pPr lvl="1"/>
            <a:r>
              <a:rPr lang="en-US" altLang="en-US" dirty="0"/>
              <a:t>Language extensions to allow embedded SQL</a:t>
            </a:r>
          </a:p>
          <a:p>
            <a:pPr lvl="1"/>
            <a:r>
              <a:rPr lang="en-US" altLang="en-US" dirty="0"/>
              <a:t>Application program interface (e.g., ODBC/JDBC) which allow SQL queries to be sent to a database</a:t>
            </a:r>
          </a:p>
          <a:p>
            <a:pPr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2100969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 Access from Application Program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91007"/>
            <a:ext cx="7585537" cy="4903787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Non-procedural query languages such as SQL are not as powerful as a universal Turing machine.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   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SQL does not support actions such as input from users, output to displays, or communication over the network. 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Such computations and actions must be written in a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host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language</a:t>
            </a:r>
            <a:r>
              <a:rPr lang="en-US" altLang="en-US" dirty="0">
                <a:sym typeface="Symbol" panose="05050102010706020507" pitchFamily="18" charset="2"/>
              </a:rPr>
              <a:t>, such as C/C++, Java or Python, with embedded SQL queries that access the data in the database.</a:t>
            </a:r>
          </a:p>
          <a:p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Application programs </a:t>
            </a:r>
            <a:r>
              <a:rPr lang="en-US" altLang="en-US" dirty="0">
                <a:sym typeface="Symbol" panose="05050102010706020507" pitchFamily="18" charset="2"/>
              </a:rPr>
              <a:t>-- are programs that are used to interact with the database in this fashion.  </a:t>
            </a:r>
          </a:p>
        </p:txBody>
      </p:sp>
    </p:spTree>
    <p:extLst>
      <p:ext uri="{BB962C8B-B14F-4D97-AF65-F5344CB8AC3E}">
        <p14:creationId xmlns:p14="http://schemas.microsoft.com/office/powerpoint/2010/main" val="3059381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 Design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2518300" y="1535769"/>
            <a:ext cx="7457242" cy="4425713"/>
          </a:xfrm>
        </p:spPr>
        <p:txBody>
          <a:bodyPr/>
          <a:lstStyle/>
          <a:p>
            <a:r>
              <a:rPr lang="en-US" altLang="en-US" dirty="0"/>
              <a:t>Logical Design –  Deciding on the database schema. Database design requires that we find a </a:t>
            </a:r>
            <a:r>
              <a:rPr lang="ja-JP" altLang="en-US" dirty="0"/>
              <a:t>“</a:t>
            </a:r>
            <a:r>
              <a:rPr lang="en-US" altLang="ja-JP" dirty="0"/>
              <a:t>good</a:t>
            </a:r>
            <a:r>
              <a:rPr lang="ja-JP" altLang="en-US" dirty="0"/>
              <a:t>”</a:t>
            </a:r>
            <a:r>
              <a:rPr lang="en-US" altLang="ja-JP" dirty="0"/>
              <a:t> collection of relation schemas.</a:t>
            </a:r>
          </a:p>
          <a:p>
            <a:pPr lvl="1"/>
            <a:r>
              <a:rPr lang="en-US" altLang="en-US" dirty="0"/>
              <a:t>Business decision – What attributes should we record in the database?</a:t>
            </a:r>
          </a:p>
          <a:p>
            <a:pPr lvl="1"/>
            <a:r>
              <a:rPr lang="en-US" altLang="en-US" dirty="0"/>
              <a:t>Computer Science decision –  What relation schemas should we have and how should the attributes be distributed among the various relation schemas?</a:t>
            </a:r>
          </a:p>
          <a:p>
            <a:r>
              <a:rPr lang="en-US" altLang="en-US" dirty="0"/>
              <a:t>Physical Design – Deciding on the physical layout of the database                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2292351" y="1089306"/>
            <a:ext cx="8144002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The process of designing the general structure of the database:</a:t>
            </a:r>
          </a:p>
        </p:txBody>
      </p:sp>
    </p:spTree>
    <p:extLst>
      <p:ext uri="{BB962C8B-B14F-4D97-AF65-F5344CB8AC3E}">
        <p14:creationId xmlns:p14="http://schemas.microsoft.com/office/powerpoint/2010/main" val="3404912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 Engine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54751"/>
            <a:ext cx="7550026" cy="4903787"/>
          </a:xfrm>
        </p:spPr>
        <p:txBody>
          <a:bodyPr/>
          <a:lstStyle/>
          <a:p>
            <a:r>
              <a:rPr lang="en-US" altLang="en-US" dirty="0"/>
              <a:t>A database system is partitioned into modules that deal with each of the responsibilities of the overall system.  </a:t>
            </a:r>
          </a:p>
          <a:p>
            <a:r>
              <a:rPr lang="en-US" altLang="en-US" dirty="0"/>
              <a:t>The functional components of a database system can be divided into</a:t>
            </a:r>
          </a:p>
          <a:p>
            <a:pPr lvl="1"/>
            <a:r>
              <a:rPr lang="en-US" altLang="en-US" dirty="0"/>
              <a:t>The storage manager,</a:t>
            </a:r>
          </a:p>
          <a:p>
            <a:pPr lvl="1"/>
            <a:r>
              <a:rPr lang="en-US" altLang="en-US" dirty="0"/>
              <a:t>The  query processor component, </a:t>
            </a:r>
          </a:p>
          <a:p>
            <a:pPr lvl="1"/>
            <a:r>
              <a:rPr lang="en-US" altLang="en-US" dirty="0"/>
              <a:t>The transaction management component.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05544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Storage Manager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046143"/>
            <a:ext cx="7638803" cy="4903787"/>
          </a:xfrm>
        </p:spPr>
        <p:txBody>
          <a:bodyPr/>
          <a:lstStyle/>
          <a:p>
            <a:r>
              <a:rPr lang="en-US" altLang="en-US" dirty="0"/>
              <a:t>A program module that provides the interface between the low-level data stored in the database and the application programs and queries submitted to the system.</a:t>
            </a:r>
          </a:p>
          <a:p>
            <a:r>
              <a:rPr lang="en-US" altLang="en-US" dirty="0"/>
              <a:t>The storage manager is responsible to the following tasks: </a:t>
            </a:r>
          </a:p>
          <a:p>
            <a:pPr lvl="1"/>
            <a:r>
              <a:rPr lang="en-US" altLang="en-US" dirty="0"/>
              <a:t>Interaction with the OS file manager </a:t>
            </a:r>
          </a:p>
          <a:p>
            <a:pPr lvl="1"/>
            <a:r>
              <a:rPr lang="en-US" altLang="en-US" dirty="0"/>
              <a:t>Efficient storing, retrieving and updating of data\</a:t>
            </a:r>
          </a:p>
          <a:p>
            <a:r>
              <a:rPr lang="en-US" altLang="en-US" dirty="0"/>
              <a:t>The storage manager components include:</a:t>
            </a:r>
          </a:p>
          <a:p>
            <a:pPr lvl="1"/>
            <a:r>
              <a:rPr lang="en-US" altLang="en-US" dirty="0"/>
              <a:t>Authorization and integrity manager</a:t>
            </a:r>
          </a:p>
          <a:p>
            <a:pPr lvl="1"/>
            <a:r>
              <a:rPr lang="en-US" altLang="en-US" dirty="0"/>
              <a:t>Transaction manager</a:t>
            </a:r>
          </a:p>
          <a:p>
            <a:pPr lvl="1"/>
            <a:r>
              <a:rPr lang="en-US" altLang="en-US" dirty="0"/>
              <a:t>File manager</a:t>
            </a:r>
          </a:p>
          <a:p>
            <a:pPr lvl="1"/>
            <a:r>
              <a:rPr lang="en-US" altLang="en-US" dirty="0"/>
              <a:t>Buffer manager</a:t>
            </a:r>
          </a:p>
          <a:p>
            <a:pPr lvl="1"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89081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1: 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93E3E4-4F1A-0148-A1EA-1AA0243A3F86}"/>
              </a:ext>
            </a:extLst>
          </p:cNvPr>
          <p:cNvSpPr txBox="1"/>
          <p:nvPr/>
        </p:nvSpPr>
        <p:spPr>
          <a:xfrm>
            <a:off x="2182091" y="405245"/>
            <a:ext cx="6878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sailboat indicates from the book.</a:t>
            </a:r>
          </a:p>
        </p:txBody>
      </p:sp>
    </p:spTree>
    <p:extLst>
      <p:ext uri="{BB962C8B-B14F-4D97-AF65-F5344CB8AC3E}">
        <p14:creationId xmlns:p14="http://schemas.microsoft.com/office/powerpoint/2010/main" val="2256834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Storage Manager (Cont.)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082239"/>
            <a:ext cx="7683192" cy="3270306"/>
          </a:xfrm>
        </p:spPr>
        <p:txBody>
          <a:bodyPr/>
          <a:lstStyle/>
          <a:p>
            <a:r>
              <a:rPr lang="en-US" altLang="en-US" dirty="0"/>
              <a:t>The storage manager implements several data structures as part of the physical system implementation:</a:t>
            </a:r>
          </a:p>
          <a:p>
            <a:pPr lvl="1"/>
            <a:r>
              <a:rPr lang="en-US" altLang="en-US" dirty="0"/>
              <a:t>Data files -- store the database itself</a:t>
            </a:r>
          </a:p>
          <a:p>
            <a:pPr lvl="1"/>
            <a:r>
              <a:rPr lang="en-US" altLang="en-US" dirty="0"/>
              <a:t>Data dictionary --  stores metadata about the structure of the database, in particular the schema of the database.</a:t>
            </a:r>
          </a:p>
          <a:p>
            <a:pPr lvl="1"/>
            <a:r>
              <a:rPr lang="en-US" altLang="en-US" dirty="0"/>
              <a:t>Indices --  can provide fast access to data items.  A database index provides pointers to those data items that hold a particular value.  </a:t>
            </a:r>
          </a:p>
          <a:p>
            <a:endParaRPr lang="en-US" altLang="en-US" dirty="0"/>
          </a:p>
          <a:p>
            <a:pPr lvl="1"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7338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Query Processor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143039"/>
            <a:ext cx="7603293" cy="4903787"/>
          </a:xfrm>
        </p:spPr>
        <p:txBody>
          <a:bodyPr/>
          <a:lstStyle/>
          <a:p>
            <a:r>
              <a:rPr lang="en-US" altLang="en-US" dirty="0"/>
              <a:t>The query processor components include:</a:t>
            </a:r>
          </a:p>
          <a:p>
            <a:pPr lvl="1"/>
            <a:r>
              <a:rPr lang="en-US" altLang="en-US" dirty="0"/>
              <a:t>DDL  interpreter --  interprets DDL statements and records the definitions in the data dictionary.</a:t>
            </a:r>
          </a:p>
          <a:p>
            <a:pPr lvl="1"/>
            <a:r>
              <a:rPr lang="en-US" altLang="en-US" dirty="0"/>
              <a:t>DML compiler -- translates DML statements in a query language into an evaluation plan consisting of low-level instructions that the query evaluation engine understands.</a:t>
            </a:r>
          </a:p>
          <a:p>
            <a:pPr lvl="2"/>
            <a:r>
              <a:rPr lang="en-US" altLang="en-US" dirty="0"/>
              <a:t>The DML compiler performs query optimization; that is, it picks the lowest cost evaluation plan from among the various alternatives.</a:t>
            </a:r>
          </a:p>
          <a:p>
            <a:pPr lvl="1"/>
            <a:r>
              <a:rPr lang="en-US" altLang="en-US" dirty="0"/>
              <a:t>Query evaluation engine -- executes low-level instructions generated by the DML compiler.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66482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Query Processing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0"/>
            <a:ext cx="7327139" cy="1100771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altLang="en-US" dirty="0"/>
              <a:t>1.	Parsing and translation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2.	Optimization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3.	Evaluation</a:t>
            </a:r>
          </a:p>
        </p:txBody>
      </p:sp>
      <p:pic>
        <p:nvPicPr>
          <p:cNvPr id="5120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144" y="2368476"/>
            <a:ext cx="5718048" cy="343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392170"/>
      </p:ext>
    </p:extLst>
  </p:cSld>
  <p:clrMapOvr>
    <a:masterClrMapping/>
  </p:clrMapOvr>
  <p:transition advTm="152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Let’s Look at the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724891"/>
            <a:ext cx="11778953" cy="161059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/>
              <a:t>Switch back to the </a:t>
            </a:r>
            <a:r>
              <a:rPr lang="en-US" sz="4000" dirty="0" err="1"/>
              <a:t>Jupyter</a:t>
            </a:r>
            <a:r>
              <a:rPr lang="en-US" sz="4000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377303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851394" cy="353836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altLang="en-US" dirty="0"/>
              <a:t>Database-System Applications</a:t>
            </a:r>
          </a:p>
          <a:p>
            <a:pPr indent="-365760"/>
            <a:r>
              <a:rPr lang="en-US" altLang="en-US" dirty="0"/>
              <a:t>Purpose of Database Systems</a:t>
            </a:r>
          </a:p>
          <a:p>
            <a:pPr indent="-365760"/>
            <a:r>
              <a:rPr lang="en-US" altLang="en-US" dirty="0"/>
              <a:t>View of Data</a:t>
            </a:r>
          </a:p>
          <a:p>
            <a:pPr indent="-365760"/>
            <a:r>
              <a:rPr lang="en-US" altLang="en-US" dirty="0"/>
              <a:t>Database Languages</a:t>
            </a:r>
          </a:p>
          <a:p>
            <a:pPr indent="-365760"/>
            <a:r>
              <a:rPr lang="en-US" altLang="en-US" dirty="0"/>
              <a:t>Database Design</a:t>
            </a:r>
          </a:p>
          <a:p>
            <a:pPr indent="-365760"/>
            <a:r>
              <a:rPr lang="en-US" altLang="en-US" dirty="0"/>
              <a:t>Database Engine</a:t>
            </a:r>
          </a:p>
          <a:p>
            <a:pPr indent="-365760"/>
            <a:r>
              <a:rPr lang="en-US" altLang="en-US" dirty="0"/>
              <a:t>Database Architecture</a:t>
            </a:r>
          </a:p>
          <a:p>
            <a:pPr indent="-365760"/>
            <a:r>
              <a:rPr lang="en-US" altLang="en-US" dirty="0"/>
              <a:t>Database Users and Administrators</a:t>
            </a:r>
          </a:p>
          <a:p>
            <a:pPr indent="-365760"/>
            <a:r>
              <a:rPr lang="en-US" altLang="en-US" strike="sngStrike" dirty="0">
                <a:solidFill>
                  <a:srgbClr val="FF0000"/>
                </a:solidFill>
              </a:rPr>
              <a:t>History of Database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03DE2-0079-6D4A-B375-9E00D0A172BA}"/>
              </a:ext>
            </a:extLst>
          </p:cNvPr>
          <p:cNvSpPr txBox="1"/>
          <p:nvPr/>
        </p:nvSpPr>
        <p:spPr>
          <a:xfrm>
            <a:off x="7117773" y="4114800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a modification/annotation.</a:t>
            </a:r>
          </a:p>
        </p:txBody>
      </p:sp>
    </p:spTree>
    <p:extLst>
      <p:ext uri="{BB962C8B-B14F-4D97-AF65-F5344CB8AC3E}">
        <p14:creationId xmlns:p14="http://schemas.microsoft.com/office/powerpoint/2010/main" val="1229128735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Database-System</a:t>
            </a:r>
            <a:r>
              <a:rPr lang="en-US" altLang="en-US" sz="3200" dirty="0">
                <a:effectLst/>
              </a:rPr>
              <a:t> Applications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18175"/>
            <a:ext cx="7400290" cy="4903787"/>
          </a:xfrm>
        </p:spPr>
        <p:txBody>
          <a:bodyPr/>
          <a:lstStyle/>
          <a:p>
            <a:pPr indent="-365760"/>
            <a:r>
              <a:rPr lang="en-US" altLang="en-US" dirty="0"/>
              <a:t>DBMS contains information about a particular enterprise</a:t>
            </a:r>
          </a:p>
          <a:p>
            <a:pPr lvl="1"/>
            <a:r>
              <a:rPr lang="en-US" altLang="en-US" dirty="0"/>
              <a:t>Collection of interrelated data</a:t>
            </a:r>
          </a:p>
          <a:p>
            <a:pPr lvl="1"/>
            <a:r>
              <a:rPr lang="en-US" altLang="en-US" dirty="0"/>
              <a:t>Set of programs to access the data </a:t>
            </a:r>
          </a:p>
          <a:p>
            <a:pPr lvl="1"/>
            <a:r>
              <a:rPr lang="en-US" altLang="en-US" dirty="0"/>
              <a:t>An environment that is both </a:t>
            </a:r>
            <a:r>
              <a:rPr lang="en-US" altLang="en-US" i="1" dirty="0"/>
              <a:t>convenient</a:t>
            </a:r>
            <a:r>
              <a:rPr lang="en-US" altLang="en-US" dirty="0"/>
              <a:t> and </a:t>
            </a:r>
            <a:r>
              <a:rPr lang="en-US" altLang="en-US" i="1" dirty="0"/>
              <a:t>efficient</a:t>
            </a:r>
            <a:r>
              <a:rPr lang="en-US" altLang="en-US" dirty="0"/>
              <a:t> to use</a:t>
            </a:r>
          </a:p>
          <a:p>
            <a:pPr indent="-365760"/>
            <a:r>
              <a:rPr lang="en-US" altLang="en-US" dirty="0"/>
              <a:t>Database systems are used to manage collections of data that are:</a:t>
            </a:r>
          </a:p>
          <a:p>
            <a:pPr lvl="1"/>
            <a:r>
              <a:rPr lang="en-US" altLang="en-US" dirty="0"/>
              <a:t>Highly valuable</a:t>
            </a:r>
          </a:p>
          <a:p>
            <a:pPr lvl="1"/>
            <a:r>
              <a:rPr lang="en-US" altLang="en-US" dirty="0"/>
              <a:t>Relatively large</a:t>
            </a:r>
          </a:p>
          <a:p>
            <a:pPr lvl="1"/>
            <a:r>
              <a:rPr lang="en-US" altLang="en-US" dirty="0"/>
              <a:t>Accessed by multiple users and applications, often at the same time.</a:t>
            </a:r>
          </a:p>
          <a:p>
            <a:pPr marL="365760" indent="-365760"/>
            <a:r>
              <a:rPr lang="en-US" altLang="en-US" dirty="0"/>
              <a:t>A modern database system is a complex software system whose task is to manage a large, complex collection of data.</a:t>
            </a:r>
          </a:p>
          <a:p>
            <a:pPr indent="-365760"/>
            <a:r>
              <a:rPr lang="en-US" dirty="0">
                <a:ea typeface="ＭＳ Ｐゴシック" pitchFamily="34" charset="-128"/>
              </a:rPr>
              <a:t>Databases touch all aspects of our lives</a:t>
            </a:r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84019916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effectLst/>
                <a:ea typeface="ＭＳ Ｐゴシック" pitchFamily="34" charset="-128"/>
              </a:rPr>
              <a:t>Database Applications Examples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00831"/>
            <a:ext cx="7576659" cy="486017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Enterprise Information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Sales: customers, products, purchases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Accounting: payments, receipts, assets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Human Resources: Information about employees, salaries, payroll taxes.</a:t>
            </a:r>
          </a:p>
          <a:p>
            <a:r>
              <a:rPr lang="en-US" dirty="0">
                <a:ea typeface="ＭＳ Ｐゴシック" pitchFamily="34" charset="-128"/>
              </a:rPr>
              <a:t>Manufacturing: management of production, inventory, orders, supply chain.</a:t>
            </a:r>
          </a:p>
          <a:p>
            <a:r>
              <a:rPr lang="en-US" dirty="0">
                <a:ea typeface="ＭＳ Ｐゴシック" pitchFamily="34" charset="-128"/>
              </a:rPr>
              <a:t>Banking and finance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customer information, accounts, loans, and banking transactions.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Credit card transactions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Finance:  sales and purchases of financial instruments (e.g., stocks and bonds; storing real-time market data</a:t>
            </a:r>
          </a:p>
          <a:p>
            <a:r>
              <a:rPr lang="en-US" dirty="0">
                <a:ea typeface="ＭＳ Ｐゴシック" pitchFamily="34" charset="-128"/>
              </a:rPr>
              <a:t>Universities:  registration, grades</a:t>
            </a:r>
          </a:p>
          <a:p>
            <a:pPr>
              <a:buNone/>
            </a:pPr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607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389886" y="117475"/>
            <a:ext cx="8077200" cy="609600"/>
          </a:xfrm>
          <a:noFill/>
        </p:spPr>
        <p:txBody>
          <a:bodyPr/>
          <a:lstStyle/>
          <a:p>
            <a:r>
              <a:rPr lang="en-US" dirty="0">
                <a:effectLst/>
                <a:ea typeface="ＭＳ Ｐゴシック" pitchFamily="34" charset="-128"/>
              </a:rPr>
              <a:t>Database Applications Examples (Cont.)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2278603" y="1093791"/>
            <a:ext cx="7617040" cy="4903787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Airlines: reservations, schedules</a:t>
            </a:r>
          </a:p>
          <a:p>
            <a:r>
              <a:rPr lang="en-US" dirty="0">
                <a:ea typeface="ＭＳ Ｐゴシック" pitchFamily="34" charset="-128"/>
              </a:rPr>
              <a:t>Telecommunication: records of calls, texts, and data usage, generating monthly bills, maintaining balances on prepaid calling cards</a:t>
            </a:r>
          </a:p>
          <a:p>
            <a:r>
              <a:rPr lang="en-US" dirty="0">
                <a:ea typeface="ＭＳ Ｐゴシック" pitchFamily="34" charset="-128"/>
              </a:rPr>
              <a:t>Web-based services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Online retailers: order tracking, customized recommendations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Online advertisements</a:t>
            </a:r>
          </a:p>
          <a:p>
            <a:r>
              <a:rPr lang="en-US" dirty="0">
                <a:ea typeface="ＭＳ Ｐゴシック" pitchFamily="34" charset="-128"/>
              </a:rPr>
              <a:t>Document databases</a:t>
            </a:r>
          </a:p>
          <a:p>
            <a:r>
              <a:rPr lang="en-US" dirty="0">
                <a:ea typeface="ＭＳ Ｐゴシック" pitchFamily="34" charset="-128"/>
              </a:rPr>
              <a:t>Navigation systems: For maintaining the locations of varies places of interest along with the exact routes of roads, train systems, buses, etc.</a:t>
            </a: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>
              <a:buNone/>
            </a:pPr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6821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Purpose of Database Systems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idx="1"/>
          </p:nvPr>
        </p:nvSpPr>
        <p:spPr>
          <a:xfrm>
            <a:off x="2598199" y="1851328"/>
            <a:ext cx="7315199" cy="3988640"/>
          </a:xfrm>
        </p:spPr>
        <p:txBody>
          <a:bodyPr/>
          <a:lstStyle/>
          <a:p>
            <a:r>
              <a:rPr lang="en-US" altLang="en-US" dirty="0"/>
              <a:t>Data redundancy and inconsistency: data is stored  in multiple file formats resulting induplication of information in different files</a:t>
            </a:r>
          </a:p>
          <a:p>
            <a:r>
              <a:rPr lang="en-US" altLang="en-US" dirty="0"/>
              <a:t>Difficulty in accessing data </a:t>
            </a:r>
          </a:p>
          <a:p>
            <a:pPr lvl="1"/>
            <a:r>
              <a:rPr lang="en-US" altLang="en-US" dirty="0"/>
              <a:t>Need to write a new program to carry out each new task</a:t>
            </a:r>
          </a:p>
          <a:p>
            <a:r>
              <a:rPr lang="en-US" altLang="en-US" dirty="0"/>
              <a:t>Data isolation </a:t>
            </a:r>
          </a:p>
          <a:p>
            <a:pPr lvl="1"/>
            <a:r>
              <a:rPr lang="en-US" altLang="en-US" dirty="0"/>
              <a:t>Multiple files and formats</a:t>
            </a:r>
          </a:p>
          <a:p>
            <a:r>
              <a:rPr lang="en-US" altLang="en-US" dirty="0"/>
              <a:t>Integrity problems</a:t>
            </a:r>
          </a:p>
          <a:p>
            <a:pPr lvl="1"/>
            <a:r>
              <a:rPr lang="en-US" altLang="en-US" dirty="0"/>
              <a:t>Integrity constraints  (e.g., account balance &gt; 0) become </a:t>
            </a:r>
            <a:r>
              <a:rPr lang="ja-JP" altLang="en-US" dirty="0"/>
              <a:t>“</a:t>
            </a:r>
            <a:r>
              <a:rPr lang="en-US" altLang="ja-JP" dirty="0"/>
              <a:t>buried</a:t>
            </a:r>
            <a:r>
              <a:rPr lang="ja-JP" altLang="en-US" dirty="0"/>
              <a:t>”</a:t>
            </a:r>
            <a:r>
              <a:rPr lang="en-US" altLang="ja-JP" dirty="0"/>
              <a:t> in program code rather than being stated explicitly</a:t>
            </a:r>
          </a:p>
          <a:p>
            <a:pPr lvl="1"/>
            <a:r>
              <a:rPr lang="en-US" altLang="en-US" dirty="0"/>
              <a:t>Hard to add new constraints or change existing ones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92350" y="1142252"/>
            <a:ext cx="762104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dirty="0">
                <a:solidFill>
                  <a:srgbClr val="000000"/>
                </a:solidFill>
                <a:latin typeface="Helvetica"/>
                <a:ea typeface="MS PGothic" panose="020B0600070205080204" pitchFamily="34" charset="-128"/>
                <a:cs typeface="ＭＳ Ｐゴシック" charset="0"/>
              </a:rPr>
              <a:t>In the early days, database applications were built directly on top of file systems, which leads to: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F346C7-BB2A-2040-AB3A-6FAE82393B97}"/>
              </a:ext>
            </a:extLst>
          </p:cNvPr>
          <p:cNvSpPr txBox="1"/>
          <p:nvPr/>
        </p:nvSpPr>
        <p:spPr>
          <a:xfrm>
            <a:off x="467591" y="5239803"/>
            <a:ext cx="8244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 will tend to page through slides like this very quickly.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You can get the relevant information by reading sections in the textbook.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If a concept is especially important, I will ask written questions on homework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or exams to reinforce the reading.</a:t>
            </a:r>
          </a:p>
        </p:txBody>
      </p:sp>
    </p:spTree>
    <p:extLst>
      <p:ext uri="{BB962C8B-B14F-4D97-AF65-F5344CB8AC3E}">
        <p14:creationId xmlns:p14="http://schemas.microsoft.com/office/powerpoint/2010/main" val="3024488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Purpose of Database Systems (Cont.)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2"/>
            <a:ext cx="7656322" cy="3990273"/>
          </a:xfrm>
        </p:spPr>
        <p:txBody>
          <a:bodyPr/>
          <a:lstStyle/>
          <a:p>
            <a:r>
              <a:rPr lang="en-US" altLang="en-US" dirty="0"/>
              <a:t>Atomicity of updates</a:t>
            </a:r>
          </a:p>
          <a:p>
            <a:pPr lvl="1"/>
            <a:r>
              <a:rPr lang="en-US" altLang="en-US" dirty="0"/>
              <a:t>Failures may leave database in an inconsistent state with partial updates carried out</a:t>
            </a:r>
          </a:p>
          <a:p>
            <a:pPr lvl="1"/>
            <a:r>
              <a:rPr lang="en-US" altLang="en-US" dirty="0"/>
              <a:t>Example: Transfer of funds from one account to another should either complete or not happen at all</a:t>
            </a:r>
          </a:p>
          <a:p>
            <a:r>
              <a:rPr lang="en-US" altLang="en-US" dirty="0"/>
              <a:t>Concurrent access by multiple users</a:t>
            </a:r>
          </a:p>
          <a:p>
            <a:pPr lvl="1"/>
            <a:r>
              <a:rPr lang="en-US" altLang="en-US" dirty="0"/>
              <a:t>Concurrent access needed for performance</a:t>
            </a:r>
          </a:p>
          <a:p>
            <a:pPr lvl="1"/>
            <a:r>
              <a:rPr lang="en-US" altLang="en-US" dirty="0"/>
              <a:t>Uncontrolled concurrent accesses can lead to inconsistencies</a:t>
            </a:r>
          </a:p>
          <a:p>
            <a:pPr lvl="2"/>
            <a:r>
              <a:rPr lang="en-US" altLang="en-US" dirty="0"/>
              <a:t>Ex: Two people reading a balance (say 100) and updating it by withdrawing money (say 50 each) at the same time</a:t>
            </a:r>
          </a:p>
          <a:p>
            <a:r>
              <a:rPr lang="en-US" altLang="en-US" dirty="0"/>
              <a:t>Security problems</a:t>
            </a:r>
          </a:p>
          <a:p>
            <a:pPr lvl="1"/>
            <a:r>
              <a:rPr lang="en-US" altLang="en-US" dirty="0"/>
              <a:t>Hard to provide user access to some, but not all, data</a:t>
            </a:r>
          </a:p>
          <a:p>
            <a:pPr marL="457200" lvl="1" indent="0">
              <a:buNone/>
            </a:pPr>
            <a:endParaRPr lang="en-US" altLang="en-US" dirty="0"/>
          </a:p>
          <a:p>
            <a:pPr>
              <a:buNone/>
            </a:pPr>
            <a:r>
              <a:rPr lang="en-US" altLang="en-US" b="1" dirty="0">
                <a:solidFill>
                  <a:srgbClr val="002060"/>
                </a:solidFill>
              </a:rPr>
              <a:t>    Database systems offer solutions to all the above problems</a:t>
            </a:r>
          </a:p>
        </p:txBody>
      </p:sp>
    </p:spTree>
    <p:extLst>
      <p:ext uri="{BB962C8B-B14F-4D97-AF65-F5344CB8AC3E}">
        <p14:creationId xmlns:p14="http://schemas.microsoft.com/office/powerpoint/2010/main" val="2158185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12989</TotalTime>
  <Words>2394</Words>
  <Application>Microsoft Macintosh PowerPoint</Application>
  <PresentationFormat>Widescreen</PresentationFormat>
  <Paragraphs>291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Calibri Light</vt:lpstr>
      <vt:lpstr>Helvetica</vt:lpstr>
      <vt:lpstr>Monotype Sorts</vt:lpstr>
      <vt:lpstr>Times New Roman</vt:lpstr>
      <vt:lpstr>Webdings</vt:lpstr>
      <vt:lpstr>Wingdings</vt:lpstr>
      <vt:lpstr>Office Theme</vt:lpstr>
      <vt:lpstr>2_db-5-grey</vt:lpstr>
      <vt:lpstr>PowerPoint Presentation</vt:lpstr>
      <vt:lpstr>PowerPoint Presentation</vt:lpstr>
      <vt:lpstr>Chapter 1: Introduction</vt:lpstr>
      <vt:lpstr>Outline</vt:lpstr>
      <vt:lpstr>Database-System Applications</vt:lpstr>
      <vt:lpstr>Database Applications Examples</vt:lpstr>
      <vt:lpstr>Database Applications Examples (Cont.)</vt:lpstr>
      <vt:lpstr>Purpose of Database Systems</vt:lpstr>
      <vt:lpstr>Purpose of Database Systems (Cont.)</vt:lpstr>
      <vt:lpstr>University Database Example</vt:lpstr>
      <vt:lpstr>PowerPoint Presentation</vt:lpstr>
      <vt:lpstr>PowerPoint Presentation</vt:lpstr>
      <vt:lpstr>View of Data</vt:lpstr>
      <vt:lpstr>Data Models</vt:lpstr>
      <vt:lpstr>Relational Model</vt:lpstr>
      <vt:lpstr>A Sample Relational Database</vt:lpstr>
      <vt:lpstr>PowerPoint Presentation</vt:lpstr>
      <vt:lpstr>Levels of Abstraction</vt:lpstr>
      <vt:lpstr>View of Data</vt:lpstr>
      <vt:lpstr>Instances and Schemas</vt:lpstr>
      <vt:lpstr>Physical Data Independence </vt:lpstr>
      <vt:lpstr>Data Definition Language (DDL)</vt:lpstr>
      <vt:lpstr>Data Manipulation Language (DML)</vt:lpstr>
      <vt:lpstr>Data Manipulation Language (Cont.)</vt:lpstr>
      <vt:lpstr>SQL Query Language</vt:lpstr>
      <vt:lpstr>Database Access from Application Program</vt:lpstr>
      <vt:lpstr>Database Design</vt:lpstr>
      <vt:lpstr>Database Engine</vt:lpstr>
      <vt:lpstr>Storage Manager</vt:lpstr>
      <vt:lpstr>Storage Manager (Cont.)</vt:lpstr>
      <vt:lpstr>Query Processor</vt:lpstr>
      <vt:lpstr>Query Processing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10</cp:revision>
  <cp:lastPrinted>2019-12-22T11:43:29Z</cp:lastPrinted>
  <dcterms:created xsi:type="dcterms:W3CDTF">2019-12-10T14:25:24Z</dcterms:created>
  <dcterms:modified xsi:type="dcterms:W3CDTF">2020-09-10T14:01:57Z</dcterms:modified>
</cp:coreProperties>
</file>